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2" r:id="rId5"/>
    <p:sldId id="273" r:id="rId6"/>
    <p:sldId id="274" r:id="rId7"/>
    <p:sldId id="275" r:id="rId8"/>
    <p:sldId id="276" r:id="rId9"/>
    <p:sldId id="259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7" r:id="rId20"/>
    <p:sldId id="278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0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5BD49-0589-5200-4159-1BA5F4CA1F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E5BE0-9AFA-C8E6-AAFA-D02ABAEF6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3B2A1-1F63-902B-3D14-896CA827B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32816-CCCF-63D8-9AB9-26315587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012A4-7897-6925-8AA6-42CC4F408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9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B1885-5595-613F-2479-75EAA0A1A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7F8644-9D50-7934-A218-C1E9FEC64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4B7C1-CF76-E4D7-3EF2-5E77C8AD6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BD8-C508-951E-313B-7A32AA8FC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611C8-B8CE-44A5-9A16-F6A35C98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3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9344EF-D668-108E-8BEE-88D886F69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38E58-DE0D-D83F-953B-8672B0D81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D1801-6A47-8E99-26B5-FD23B733F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D5AFE-1798-E2E1-3C1B-1A3841049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2F55B-789D-108D-592A-6B7FB51F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9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4F668-2BDF-353D-B16C-7E4FCBDEA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3C7A7-B953-1A79-8E2B-82D782F10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8AD01-240C-4999-8D42-93D4B00C9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A81A2-4F22-5FFB-E850-AD140CE01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B7727-41B7-E3BA-1974-13C220247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30B91-5FD5-323D-57A0-2A9372A5D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AAD1E-2BDA-3CAB-3726-998BE522F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9CBE0-72AB-0C55-DDA7-8DDFFCFA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756D2-77EA-F60D-9652-03C0D397A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230CB-8204-C1B2-5F2D-39F539057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0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F114-5626-8CE3-BA5D-B2B7C93A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6F550-B435-83FF-0AF2-C17862215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39AEE-004C-1DEF-BF16-995D2C8EC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7CA02-53D4-1A65-CD59-8CEE4CE9C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CE77A8-81DA-7112-F98C-EA1164ED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913C8-87B4-DBA7-9033-D58F055A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AE441-3775-D884-5EE0-8A080C446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0CA4A-0897-A658-B3DC-D01AFDA4E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A89BC-D4DF-8916-0175-18B5E728A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DC1DE-4549-FF17-B1B7-7463A6E37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BEEAE-2A16-38EF-67D1-B98FFAF9B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7B024-A5B1-9386-4D3D-BEDE21C4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382A89-81B5-E4D5-EFD2-9C08C64B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FBE14A-65C3-541A-70A9-A6FDCC8B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8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BB84F-68F6-A425-4376-DB4EF79DD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B5996-79C6-0ED9-3DDF-B57CFFC5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A145D3-B77B-F15E-7F6A-586BBC18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A16E4-D4DF-99C0-F9A7-F3C7C781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4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228775-41FC-3337-5B6E-CB042DADB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3233C5-1BA2-DEB4-5A48-5E27B6F2A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86C56-FBAA-EE2C-A6C3-EA86569BF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C5375-1CFD-7E60-6FF5-34A40C57F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C4A37-D5BA-C722-03CA-3A57F405E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1D391C-8245-EF0A-B5CC-D88FEA509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AA77B-EFB3-5262-F878-B93A4E0B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7CADE-B8F0-2F6D-ABAE-A6F2AC633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D6A1C-0B94-2BDA-20F7-2741F9B5B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B969E-C399-45E4-E736-330848B91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086744-F220-0688-622E-9EC145699A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22016B-AAA0-4962-3BDC-AEFE12A86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ABB2C-A146-865B-FC6D-94FA09FB5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081E5-1FF2-868B-99C8-659DC62C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1991F-6D58-2065-9A99-49A94DF6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EDE337-751A-7510-813C-5E4C31561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ABF5B-0065-1D58-DBAD-138AE7E67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ED33F-F2A6-8BCE-C3FD-601889AFC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E39480-253D-42F2-85B8-CBCB2F9F935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44874-89AE-42D4-584F-3C2B76A458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94211-C32B-2AB9-9128-B93D3DDAD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1A5C8E-7EA6-4C14-B510-4E54AB524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6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Ra1IPkBFb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QYyJZOHgpco" TargetMode="External"/><Relationship Id="rId4" Type="http://schemas.openxmlformats.org/officeDocument/2006/relationships/hyperlink" Target="https://www.youtube.com/watch?v=bGYgFYG2Ccw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4751C6-170D-D708-AD35-7395B06AA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C0793AE-E9FB-E918-4859-FB9299B58A9E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Presentation Title</a:t>
            </a:r>
            <a:endParaRPr lang="en-US" sz="3200" dirty="0">
              <a:solidFill>
                <a:srgbClr val="32006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84989C-084F-DD47-BED3-032F188E332C}"/>
              </a:ext>
            </a:extLst>
          </p:cNvPr>
          <p:cNvSpPr txBox="1">
            <a:spLocks/>
          </p:cNvSpPr>
          <p:nvPr/>
        </p:nvSpPr>
        <p:spPr>
          <a:xfrm>
            <a:off x="642258" y="1643519"/>
            <a:ext cx="8056359" cy="35709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</a:pPr>
            <a:r>
              <a:rPr lang="en-US" sz="1600" dirty="0">
                <a:solidFill>
                  <a:prstClr val="black"/>
                </a:solidFill>
                <a:latin typeface="Helvetica" pitchFamily="2" charset="0"/>
              </a:rPr>
              <a:t>Ignite-style talks are intended as timely, provocative, conversation-starting, and creative five-minute talk addressing a hot topic in informatics. </a:t>
            </a:r>
          </a:p>
          <a:p>
            <a:pPr algn="l">
              <a:spcAft>
                <a:spcPts val="600"/>
              </a:spcAft>
            </a:pPr>
            <a:r>
              <a:rPr lang="en-US" sz="1600" dirty="0">
                <a:solidFill>
                  <a:prstClr val="black"/>
                </a:solidFill>
                <a:latin typeface="Helvetica" pitchFamily="2" charset="0"/>
              </a:rPr>
              <a:t>Ignite Format Rules:</a:t>
            </a:r>
          </a:p>
          <a:p>
            <a:pPr algn="l">
              <a:spcAft>
                <a:spcPts val="600"/>
              </a:spcAft>
            </a:pPr>
            <a:r>
              <a:rPr lang="en-US" sz="1600" dirty="0">
                <a:solidFill>
                  <a:prstClr val="black"/>
                </a:solidFill>
                <a:latin typeface="Helvetica" pitchFamily="2" charset="0"/>
              </a:rPr>
              <a:t>1. Your Ignite talk will contain exactly 20 slides, 15 seconds each, automatically advanced</a:t>
            </a:r>
          </a:p>
          <a:p>
            <a:pPr algn="l">
              <a:spcAft>
                <a:spcPts val="600"/>
              </a:spcAft>
            </a:pPr>
            <a:r>
              <a:rPr lang="en-US" sz="1600" dirty="0">
                <a:solidFill>
                  <a:prstClr val="black"/>
                </a:solidFill>
                <a:latin typeface="Helvetica" pitchFamily="2" charset="0"/>
              </a:rPr>
              <a:t>2. Please use *this* AMIA Ignite PowerPoint slide template provided by AMIA.</a:t>
            </a:r>
          </a:p>
          <a:p>
            <a:pPr algn="l">
              <a:spcAft>
                <a:spcPts val="600"/>
              </a:spcAft>
            </a:pPr>
            <a:r>
              <a:rPr lang="en-US" sz="1600" dirty="0">
                <a:solidFill>
                  <a:prstClr val="black"/>
                </a:solidFill>
                <a:latin typeface="Helvetica" pitchFamily="2" charset="0"/>
              </a:rPr>
              <a:t>3. After your presentation, a moderator will facilitate brief dialogue with the audience and move to the next presentation.</a:t>
            </a:r>
          </a:p>
          <a:p>
            <a:pPr algn="l">
              <a:spcAft>
                <a:spcPts val="600"/>
              </a:spcAft>
            </a:pPr>
            <a:r>
              <a:rPr lang="en-US" sz="1600" dirty="0">
                <a:solidFill>
                  <a:prstClr val="black"/>
                </a:solidFill>
                <a:latin typeface="Helvetica" pitchFamily="2" charset="0"/>
              </a:rPr>
              <a:t>For samples of both how to give an Ignite talk and for examples see:</a:t>
            </a:r>
          </a:p>
          <a:p>
            <a:pPr marL="171450" indent="-1714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2006F"/>
                </a:solidFill>
                <a:latin typeface="Helvetica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https://www.youtube.com/watch?v=rRa1IPkBFbg</a:t>
            </a:r>
            <a:r>
              <a:rPr lang="en-US" sz="1600" dirty="0">
                <a:solidFill>
                  <a:srgbClr val="32006F"/>
                </a:solidFill>
                <a:latin typeface="Helvetica" pitchFamily="2" charset="0"/>
              </a:rPr>
              <a:t> </a:t>
            </a:r>
          </a:p>
          <a:p>
            <a:pPr marL="171450" indent="-1714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2006F"/>
                </a:solidFill>
                <a:latin typeface="Helvetica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https://www.youtube.com/watch?v=bGYgFYG2Ccw</a:t>
            </a:r>
            <a:r>
              <a:rPr lang="en-US" sz="1600" dirty="0">
                <a:solidFill>
                  <a:srgbClr val="32006F"/>
                </a:solidFill>
                <a:latin typeface="Helvetica" pitchFamily="2" charset="0"/>
              </a:rPr>
              <a:t> </a:t>
            </a:r>
          </a:p>
          <a:p>
            <a:pPr marL="171450" indent="-1714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2006F"/>
                </a:solidFill>
                <a:latin typeface="Helvetica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https://www.youtube.com/watch?v=QYyJZOHgpco</a:t>
            </a:r>
            <a:r>
              <a:rPr lang="en-US" sz="1600" dirty="0">
                <a:solidFill>
                  <a:srgbClr val="32006F"/>
                </a:solidFill>
                <a:latin typeface="Helvetica" pitchFamily="2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262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EF4DBC-844F-9B7E-8ACF-894BC8C3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71599"/>
            <a:ext cx="3932237" cy="1600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401FBC-D0EB-A2ED-638A-FEFEE9153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415142"/>
            <a:ext cx="6172200" cy="46715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3E97FA8-76B9-A2FA-38BA-D5CF97910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135084"/>
            <a:ext cx="3932237" cy="295161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6C8A67-87AD-99C7-57FE-F0C7D9C947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085" y="4840000"/>
            <a:ext cx="2272512" cy="11362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DD8539-C18C-AF9D-4232-85C2D959265E}"/>
              </a:ext>
            </a:extLst>
          </p:cNvPr>
          <p:cNvSpPr txBox="1"/>
          <p:nvPr/>
        </p:nvSpPr>
        <p:spPr>
          <a:xfrm>
            <a:off x="674914" y="390348"/>
            <a:ext cx="135165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kern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Header</a:t>
            </a:r>
            <a:endParaRPr lang="en-US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226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36D13E-F640-2BB0-D8E8-5D69A623D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858D6-28B6-A3BB-1AA8-3C913F8F7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9063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25688-AB2A-F0FC-DD20-1D4DA2231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0380"/>
            <a:ext cx="9144000" cy="1655762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679663-5D55-3563-8A7F-357AF227A4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3" y="5122378"/>
            <a:ext cx="1935056" cy="967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1D47E6-7786-FF60-024A-0D128E741AE8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260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19F32D-9145-1C70-4F57-A1C28922F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6D96B2-4D53-7658-8088-F31127FA1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296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65DED1E-5591-49BD-88CC-E65E364C5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0285"/>
            <a:ext cx="10515600" cy="334667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D53F8D-565E-7AFC-D55C-0B69853AB2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3" y="5122378"/>
            <a:ext cx="1935056" cy="967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ADE6D6-AE3A-2703-404B-37D9F555F91D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5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8C2A0D-143D-3050-7C75-C548B44D8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D0B288-728D-595F-EF82-7B2F20A31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20162"/>
            <a:ext cx="10515600" cy="285273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F92C4A-6BD0-7814-E25C-7DE747416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7948"/>
            <a:ext cx="10515600" cy="1500187"/>
          </a:xfrm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B24823-4EAF-66FA-0298-DAB2197E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3" y="5122378"/>
            <a:ext cx="1935056" cy="967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C9762D-2264-B36A-FA90-32A6FDB7184E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065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0385A-1DF4-E526-8312-EAAA5AC2A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3336A9-1727-D2ED-F53F-CDB771B11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33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AD6836-EFCE-56B6-FE34-03368D9E0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56113"/>
            <a:ext cx="5181600" cy="3520849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E67E0B8-7BC6-476E-A576-B8C40922F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56113"/>
            <a:ext cx="5181600" cy="352085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52395E-C03D-4496-F0E8-20D18F8B9F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3" y="5122378"/>
            <a:ext cx="1935056" cy="967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6963AA-6187-0641-1701-FA881FB8FA42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813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0385A-1DF4-E526-8312-EAAA5AC2A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42D43-8892-E9C4-F837-A47019248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08313"/>
            <a:ext cx="3932237" cy="118654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6A7A9F-8ECE-2115-40D5-38338AC87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08313"/>
            <a:ext cx="6172200" cy="4652737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75399BB-BFBE-E2E5-9B15-6E1575150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36370"/>
            <a:ext cx="3932237" cy="333261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BC7896-EC31-0E97-F6FC-1FB48AF3CA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3" y="5122378"/>
            <a:ext cx="1935056" cy="9675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87A3A0-5EAF-95CB-BBB6-0008C2BB5EF7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234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040BB3-0621-1960-1386-FEF01139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FEADA-D57A-2E4C-4D15-B2C5FD279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9063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3B5F3-55A1-38F6-295A-BBCC9FAAF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0380"/>
            <a:ext cx="9144000" cy="165576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098AF9-4EDA-5F53-57BC-ACB82E9FA0B9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5F3EAC-F454-A63E-908D-937533536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44" y="4985173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95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A3A0E0-0B4E-844A-F10E-0115B1DB9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828498-5F35-CCA0-492D-2317D3BF2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296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DB9CFF-769A-456C-E967-8740FE5A6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0285"/>
            <a:ext cx="10515600" cy="334667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0BB5AD-F3CC-6CC4-CC3F-75134B65E625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DFDEBD-7ADF-A985-F47D-74755763E1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44" y="4985173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31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35A930-0986-9DE4-3065-A100A0E44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D23434-6FD1-699A-1666-0AE386C5F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20162"/>
            <a:ext cx="10515600" cy="285273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659ECD-BDD0-05DA-EF36-901FB83AC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7948"/>
            <a:ext cx="10515600" cy="1500187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539CD5-CD20-D2DA-53EE-11CE6706504C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19E45E-1FEF-48B4-F4E0-9C167E0F2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44" y="4985173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110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438D80-5AF5-580E-4032-90A503EE6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299D21-BD27-E353-C7EE-136A05120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33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63A673-6233-A4A3-626F-3D7CC71564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56113"/>
            <a:ext cx="5181600" cy="3520849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3B3B31B-E914-BE05-5858-82D4233C6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56113"/>
            <a:ext cx="5181600" cy="35208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8AC5E4-DD10-E611-E869-F2FF4498FD31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16303E-A4E6-44F9-B548-8ECD71C376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44" y="4985173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15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642D45-2F3D-5E86-75EF-B174124B9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7EA99E-A3D1-8883-C162-4BF501C8E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296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0BA456-83D0-5B1D-C65D-DA13DC40A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0285"/>
            <a:ext cx="10515600" cy="334667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813365-18A8-FF70-AD8C-5FFF166760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944" y="4969328"/>
            <a:ext cx="1935056" cy="96752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D8F094B-59DD-22A4-7AA3-EA6FC48AD3DA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B921E2-C6F7-5B99-E89D-708A932B9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58" y="5318291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644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7D23A9-9DDE-710F-15EF-3CA647E88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12CEF-EBED-1091-4E08-479618FD0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08313"/>
            <a:ext cx="3932237" cy="118654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9FC988-FF50-DAD0-2D2A-7E13EC633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08313"/>
            <a:ext cx="6172200" cy="4652737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B085545-DAFB-EBFF-0EA9-1DC08BF38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36370"/>
            <a:ext cx="3932237" cy="33326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1ACB64-1FC8-191D-F10E-27C1751CCD6B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131FEF-0AAF-839B-F02E-718D202B03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44" y="4985173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273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6BA4AE-A7C9-7939-0D12-D110D9E4C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DE94F3-4F86-99FA-3730-D50BB78C2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28738"/>
            <a:ext cx="10515600" cy="285273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732FC-5590-9177-516E-256E080F53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5975A1-D4CC-B270-98C4-6FC6619174D2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054B999-8E3E-39E7-548A-F84B49DB23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830" y="4937291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22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217056-D319-3965-965B-26797448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CAEC47-784B-0B54-BED8-8D1CEEB06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33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E70501-6A0B-6607-4519-6E80DB7E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56113"/>
            <a:ext cx="5181600" cy="35208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28FB89F-79DA-3699-40B0-3B40F2FFF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56113"/>
            <a:ext cx="5181600" cy="35208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EDEC70-765D-9AF8-4FE4-CF9DA9C8DC7B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B169C8-2C6D-1EEE-8F29-A6F70375D9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830" y="4937291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73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190969-C572-1BC9-5D78-7315B6E81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53C74-5D6D-4E65-4E33-AE09490AE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08313"/>
            <a:ext cx="3932237" cy="118654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928E6C-0C27-CA39-65BB-01F3FA8DE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08313"/>
            <a:ext cx="6172200" cy="4652737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E8F8C0A-DD52-6A06-9839-DE049121A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36370"/>
            <a:ext cx="3932237" cy="33326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0D6CFB-0707-375B-964F-11D9F6B59186}"/>
              </a:ext>
            </a:extLst>
          </p:cNvPr>
          <p:cNvSpPr txBox="1"/>
          <p:nvPr/>
        </p:nvSpPr>
        <p:spPr>
          <a:xfrm>
            <a:off x="642258" y="37426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32006F"/>
                </a:solidFill>
                <a:effectLst/>
                <a:uLnTx/>
                <a:uFillTx/>
                <a:latin typeface="Roboto Regular"/>
                <a:ea typeface="MS PGothic" pitchFamily="34" charset="-128"/>
              </a:rPr>
              <a:t>Header</a:t>
            </a:r>
            <a:endParaRPr lang="en-US" sz="3200" dirty="0">
              <a:solidFill>
                <a:srgbClr val="32006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C57832-6EF9-4D9F-0EFD-955D28FF3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830" y="4937291"/>
            <a:ext cx="1935056" cy="96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824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F8DA0-9BD7-1A90-AE63-2D717C5B0B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474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2C6985-BCBE-33F4-A012-949259023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0494"/>
            <a:ext cx="9144000" cy="1655762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2EBDC8-7764-567A-4315-7175E5426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085" y="4840000"/>
            <a:ext cx="2272512" cy="11362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6B4D91-2376-A234-8F60-EC0BACC958E8}"/>
              </a:ext>
            </a:extLst>
          </p:cNvPr>
          <p:cNvSpPr txBox="1"/>
          <p:nvPr/>
        </p:nvSpPr>
        <p:spPr>
          <a:xfrm>
            <a:off x="674914" y="390348"/>
            <a:ext cx="135165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kern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Header</a:t>
            </a:r>
            <a:endParaRPr lang="en-US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102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F5B584-7B29-7F52-2B0A-F84BA14F1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296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EFDBAE-F85B-2AE9-709C-576E414C0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0285"/>
            <a:ext cx="10515600" cy="334667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FA4450-8463-060A-61FD-8F57677EF9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085" y="4840000"/>
            <a:ext cx="2272512" cy="11362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B98A56-6227-1247-19B8-F1F8BE5AB12E}"/>
              </a:ext>
            </a:extLst>
          </p:cNvPr>
          <p:cNvSpPr txBox="1"/>
          <p:nvPr/>
        </p:nvSpPr>
        <p:spPr>
          <a:xfrm>
            <a:off x="674914" y="390348"/>
            <a:ext cx="135165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kern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Header</a:t>
            </a:r>
            <a:endParaRPr lang="en-US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29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ED1E3B-8734-DDDA-8975-81A0EFCD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83477"/>
            <a:ext cx="10515600" cy="285273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262337-46FE-6052-BBA1-A02C60B92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FB36EF-CCBE-D918-260E-4D5C7F99D2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085" y="4840000"/>
            <a:ext cx="2272512" cy="11362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5ED5F65-EA70-A5C7-684D-145FAEA536D4}"/>
              </a:ext>
            </a:extLst>
          </p:cNvPr>
          <p:cNvSpPr txBox="1"/>
          <p:nvPr/>
        </p:nvSpPr>
        <p:spPr>
          <a:xfrm>
            <a:off x="674914" y="390348"/>
            <a:ext cx="135165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kern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Header</a:t>
            </a:r>
            <a:endParaRPr lang="en-US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119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8A4064-FEB3-A60F-ECF1-9D27C84D2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9829"/>
            <a:ext cx="10515600" cy="11790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298EAE-8C98-028D-2435-FA68BD09F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56113"/>
            <a:ext cx="5181600" cy="3520849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2CCB89A-151D-BF66-552C-DF64753C1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56113"/>
            <a:ext cx="5181600" cy="352085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78C4CF-859D-BD27-4314-770458B13F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085" y="4840000"/>
            <a:ext cx="2272512" cy="11362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24C9865-F320-F6D7-86C6-E82DD684AB1B}"/>
              </a:ext>
            </a:extLst>
          </p:cNvPr>
          <p:cNvSpPr txBox="1"/>
          <p:nvPr/>
        </p:nvSpPr>
        <p:spPr>
          <a:xfrm>
            <a:off x="674914" y="390348"/>
            <a:ext cx="135165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kern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Header</a:t>
            </a:r>
            <a:endParaRPr lang="en-US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27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rget_x0020_Audiences xmlns="06c4e527-e20f-4eb6-9293-c112466b1ff5" xsi:nil="true"/>
    <TaxCatchAll xmlns="8a08c37b-5be2-41b9-904e-068da45e80bc" xsi:nil="true"/>
    <lcf76f155ced4ddcb4097134ff3c332f xmlns="06c4e527-e20f-4eb6-9293-c112466b1ff5">
      <Terms xmlns="http://schemas.microsoft.com/office/infopath/2007/PartnerControls"/>
    </lcf76f155ced4ddcb4097134ff3c332f>
    <Hyperlink xmlns="06c4e527-e20f-4eb6-9293-c112466b1ff5">
      <Url xsi:nil="true"/>
      <Description xsi:nil="true"/>
    </Hyperlink>
    <_ModernAudienceTargetUserField xmlns="06c4e527-e20f-4eb6-9293-c112466b1ff5">
      <UserInfo>
        <DisplayName/>
        <AccountId xsi:nil="true"/>
        <AccountType/>
      </UserInfo>
    </_ModernAudienceTargetUserFiel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C1A25DBFCFF4890FAF80F71B9F429" ma:contentTypeVersion="20" ma:contentTypeDescription="Create a new document." ma:contentTypeScope="" ma:versionID="e482908858c4083a093e330f35c26398">
  <xsd:schema xmlns:xsd="http://www.w3.org/2001/XMLSchema" xmlns:xs="http://www.w3.org/2001/XMLSchema" xmlns:p="http://schemas.microsoft.com/office/2006/metadata/properties" xmlns:ns2="06c4e527-e20f-4eb6-9293-c112466b1ff5" xmlns:ns3="8a08c37b-5be2-41b9-904e-068da45e80bc" targetNamespace="http://schemas.microsoft.com/office/2006/metadata/properties" ma:root="true" ma:fieldsID="7b12259b6f424351d89d377b99d71672" ns2:_="" ns3:_="">
    <xsd:import namespace="06c4e527-e20f-4eb6-9293-c112466b1ff5"/>
    <xsd:import namespace="8a08c37b-5be2-41b9-904e-068da45e80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Target_x0020_Audiences" minOccurs="0"/>
                <xsd:element ref="ns2:_ModernAudienceTargetUserField" minOccurs="0"/>
                <xsd:element ref="ns2:_ModernAudienceAadObjectI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Hyperlink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4e527-e20f-4eb6-9293-c112466b1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f104f86-140b-4475-901d-814406a83e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Target_x0020_Audiences" ma:index="20" nillable="true" ma:displayName="Target Audiences" ma:internalName="Target_x0020_Audiences">
      <xsd:simpleType>
        <xsd:restriction base="dms:Unknown"/>
      </xsd:simpleType>
    </xsd:element>
    <xsd:element name="_ModernAudienceTargetUserField" ma:index="21" nillable="true" ma:displayName="Audienc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22" nillable="true" ma:displayName="AudienceIds" ma:list="{7487877f-f1ee-43b2-9d06-1a2eb6ab933b}" ma:internalName="_ModernAudienceAadObjectIds" ma:readOnly="true" ma:showField="_AadObjectIdForUser" ma:web="8a08c37b-5be2-41b9-904e-068da45e80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Hyperlink" ma:index="26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8c37b-5be2-41b9-904e-068da45e80b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4a23be4-6a7b-4db8-9f98-c4b597adda52}" ma:internalName="TaxCatchAll" ma:showField="CatchAllData" ma:web="8a08c37b-5be2-41b9-904e-068da45e80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E33155-2815-4E04-B1A9-D8ADDE96BB1E}">
  <ds:schemaRefs>
    <ds:schemaRef ds:uri="http://schemas.microsoft.com/office/2006/metadata/properties"/>
    <ds:schemaRef ds:uri="http://schemas.microsoft.com/office/infopath/2007/PartnerControls"/>
    <ds:schemaRef ds:uri="06c4e527-e20f-4eb6-9293-c112466b1ff5"/>
    <ds:schemaRef ds:uri="8a08c37b-5be2-41b9-904e-068da45e80bc"/>
  </ds:schemaRefs>
</ds:datastoreItem>
</file>

<file path=customXml/itemProps2.xml><?xml version="1.0" encoding="utf-8"?>
<ds:datastoreItem xmlns:ds="http://schemas.openxmlformats.org/officeDocument/2006/customXml" ds:itemID="{747C7D6B-C71A-4CA3-90EB-6E46FE8F20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1F3F42-16EE-41D2-8E4A-F72AECC972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c4e527-e20f-4eb6-9293-c112466b1ff5"/>
    <ds:schemaRef ds:uri="8a08c37b-5be2-41b9-904e-068da45e80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156</Words>
  <Application>Microsoft Office PowerPoint</Application>
  <PresentationFormat>Widescreen</PresentationFormat>
  <Paragraphs>29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Jasen Zubcevik</dc:creator>
  <cp:lastModifiedBy>Jasen Zubcevik</cp:lastModifiedBy>
  <cp:revision>10</cp:revision>
  <dcterms:created xsi:type="dcterms:W3CDTF">2026-03-09T15:00:36Z</dcterms:created>
  <dcterms:modified xsi:type="dcterms:W3CDTF">2026-03-23T20:30:26Z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0x0101004F4C1A25DBFCFF4890FAF80F71B9F429</vt:lpwstr>
  </property>
</Properties>
</file>