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6" r:id="rId6"/>
    <p:sldId id="263" r:id="rId7"/>
    <p:sldId id="265" r:id="rId8"/>
    <p:sldId id="278" r:id="rId9"/>
    <p:sldId id="279" r:id="rId10"/>
    <p:sldId id="271" r:id="rId11"/>
    <p:sldId id="266" r:id="rId12"/>
    <p:sldId id="267" r:id="rId13"/>
    <p:sldId id="28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76614-E543-4A2F-95D5-1467654D1950}" v="2" dt="2025-07-28T14:28:20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53951-36C6-4E11-A38E-71BCEA64917E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09F86-AAC0-423C-B3B9-7D42BFD02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6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select either a white background title slide (this slide) or a black background title slide (slide 3) for your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09F86-AAC0-423C-B3B9-7D42BFD026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5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98B1-DFC5-C33C-BEC9-067AF95A2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EBAE0-2E28-BD54-4677-E019FFEB4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06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4C98-30B9-A71C-D4BE-18B02C9C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D0E06-FE62-D208-2F66-AFFBFAA79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  <a:lvl2pPr>
              <a:defRPr sz="2800" baseline="0">
                <a:solidFill>
                  <a:schemeClr val="tx1"/>
                </a:solidFill>
              </a:defRPr>
            </a:lvl2pPr>
            <a:lvl3pPr>
              <a:defRPr sz="2400" baseline="0">
                <a:solidFill>
                  <a:schemeClr val="tx1"/>
                </a:solidFill>
              </a:defRPr>
            </a:lvl3pPr>
            <a:lvl4pPr>
              <a:defRPr sz="2000" baseline="0">
                <a:solidFill>
                  <a:schemeClr val="tx1"/>
                </a:solidFill>
              </a:defRPr>
            </a:lvl4pPr>
            <a:lvl5pPr>
              <a:defRPr sz="2000" baseline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93740-ED8D-2767-A518-E3A1F1AB6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66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6F72-6D6A-113F-6EDF-3614A899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115E6-9012-F2DD-2208-5C8A438DC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6E7AF-D230-BCD9-633E-A04EFB4EF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94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3D02-3EB1-B9F7-E620-76FE5989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ECB37-8FE3-23B7-045D-65F7487F0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42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34493-3A2C-727E-5697-BA146CF53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2F8A7-4FD8-235E-A582-DFF98C371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51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FCA01B-1209-F48F-39C7-6289BA80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49"/>
            <a:ext cx="8159750" cy="1889125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1CF665-98D0-B61C-ACAD-3E96310EE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8159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2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E1A0-78ED-2DC4-7BDE-3FC88FEA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49"/>
            <a:ext cx="8159750" cy="1889125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651A-62A2-E31B-B115-147383AE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8159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30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9BDA-836B-0D78-910D-56D83B5C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09E0-B828-D9EE-9F4B-A9EBCE77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96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46D4-1F5F-FB3C-9B33-EBA95CDA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152456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6A90-655D-2774-A5FA-328366B3F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32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C373-45B2-9551-B3DF-64285ABA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96037-E4C9-4616-D6D8-2C6CC893A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ECDC6-B838-2DF8-6B06-FDC3211BA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73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C9E8-FDC3-2AE0-2849-C01B6C60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ABA13-7E4F-A55F-66ED-FF5369825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2C293-9622-3849-CEE4-906892C9D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FE7C0-CA44-B2E9-B736-D333D8661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92984-FDB4-0A73-0ADB-1E97BEC88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6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9E63-CD6D-C819-9BFC-0810FB57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B1014C4-9A4C-B618-6763-22066407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3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CCEF5D-EC19-128D-0A1A-2E4410D0D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E7C01F-9330-F848-666C-CBC164AA3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47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E6773C-A72A-D788-8BD6-6218263B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DC498-8A42-AE28-F627-79701B5B7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07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3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hrome-extension://efaidnbmnnnibpcajpcglclefindmkaj/https:/www.govst.edu/uploadedFiles/Academics/Services_and_Resources/Writing_Center/WC_Inside_Pages/Outcome%20Verbs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27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6ED9E-CF24-C93D-719D-59881BE9F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D640-5D4E-2337-E156-B4937568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" y="2596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6051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93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153B-D7B4-FEDA-994E-C9F5ECB63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B40B-2844-27D5-65DB-84A0D04EC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9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B7A6D-A808-7C21-1A15-E93EC7A65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5C0435-3A0A-3C90-38A4-36E630D57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4FD6FAB-65EB-4304-CEE6-25DEF9F9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 OF RELEVANT FINANCAL RELATIONSHIPS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8DA806-A307-C4F5-18E5-81EF9FBB0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Please provide your disclosure information using one of the statements below (and delete the statement that is not applicable). Delete any instructional text in RED.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following presenter(s) </a:t>
            </a:r>
            <a:r>
              <a:rPr lang="en-US" b="1" u="sng" dirty="0"/>
              <a:t>have no </a:t>
            </a:r>
            <a:r>
              <a:rPr lang="en-US" dirty="0"/>
              <a:t>relevant financial relationship(s) with ineligible companies to disclose.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Example: Terry Smith, MD</a:t>
            </a:r>
          </a:p>
          <a:p>
            <a:pPr lvl="1"/>
            <a:r>
              <a:rPr lang="en-US" dirty="0"/>
              <a:t>First Name Last Name, Designation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following presenter(s) </a:t>
            </a:r>
            <a:r>
              <a:rPr lang="en-US" b="1" u="sng" dirty="0"/>
              <a:t>have </a:t>
            </a:r>
            <a:r>
              <a:rPr lang="en-US" dirty="0"/>
              <a:t>relevant financial relationship(s) with ineligible companies to disclose.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Example: Terry Smith, MD – Abbott, Consultant; Google, LLC, Stocks</a:t>
            </a:r>
          </a:p>
          <a:p>
            <a:pPr lvl="1"/>
            <a:r>
              <a:rPr lang="en-US" dirty="0"/>
              <a:t>First Name Last Name, Designation – Company Name, Nature of Relationship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dirty="0"/>
              <a:t>*All of the relevant financial relationships listed for these individuals have been mitigated.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7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CC0B-D213-115A-BF1C-EF7B8C97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E3D1F-44FE-2EFC-37FC-C757FA000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Please provide 1-3 learning objectives that complete the sentence: “After this presentation the attendee will be able to: XXX.” Do </a:t>
            </a:r>
            <a:r>
              <a:rPr lang="en-US" sz="1800" b="1" dirty="0">
                <a:solidFill>
                  <a:srgbClr val="FF0000"/>
                </a:solidFill>
              </a:rPr>
              <a:t>NOT </a:t>
            </a:r>
            <a:r>
              <a:rPr lang="en-US" sz="1800" dirty="0">
                <a:solidFill>
                  <a:srgbClr val="FF0000"/>
                </a:solidFill>
              </a:rPr>
              <a:t>use the words “understand” “learn”, etc. Please use </a:t>
            </a:r>
            <a:r>
              <a:rPr lang="en-US" sz="1800" dirty="0">
                <a:solidFill>
                  <a:srgbClr val="FF0000"/>
                </a:solidFill>
                <a:hlinkClick r:id="rId2"/>
              </a:rPr>
              <a:t>action verbs</a:t>
            </a:r>
            <a:r>
              <a:rPr lang="en-US" sz="1800" dirty="0">
                <a:solidFill>
                  <a:srgbClr val="FF0000"/>
                </a:solidFill>
              </a:rPr>
              <a:t>. Delete any instructional text in RED.</a:t>
            </a:r>
          </a:p>
          <a:p>
            <a:pPr marL="0" indent="0">
              <a:buNone/>
            </a:pPr>
            <a:r>
              <a:rPr lang="en-US" b="1" dirty="0"/>
              <a:t>At the conclusion of this presentation the learner will be able to: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Learning objective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Learning objective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Learning objective</a:t>
            </a:r>
          </a:p>
        </p:txBody>
      </p:sp>
    </p:spTree>
    <p:extLst>
      <p:ext uri="{BB962C8B-B14F-4D97-AF65-F5344CB8AC3E}">
        <p14:creationId xmlns:p14="http://schemas.microsoft.com/office/powerpoint/2010/main" val="65846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0F50-9C2D-4939-EF5F-098851CAE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5303-4CA1-F2C2-D229-3F349E4D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CA9B3-57A3-85F4-3028-A1CABDEF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6D8A-40C0-3CE1-2BBC-2B1DCAE9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B872-D150-4A8B-E73B-4231DC08C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E6F51-3999-C61B-4F92-488C781C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A46B16-772E-6E4F-F4C8-E0E2D5974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68D4D0-BDE5-1F06-66D6-2A25823E3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C73B-8F73-C862-880D-AFFF50DB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42CB6-17E1-2ABE-3B48-831B713289F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0C182D-23F0-E312-EBBF-BE1C6101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formatics Summit Speaker template" id="{42EE2007-E2CA-4432-9D98-DB7ED50E177A}" vid="{DB719CFF-CE59-44CB-B81B-35070D231A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47DB961A13E49A4A9517EFA0300D9" ma:contentTypeVersion="19" ma:contentTypeDescription="Create a new document." ma:contentTypeScope="" ma:versionID="d436e6962f78516c749ce35d657d611f">
  <xsd:schema xmlns:xsd="http://www.w3.org/2001/XMLSchema" xmlns:xs="http://www.w3.org/2001/XMLSchema" xmlns:p="http://schemas.microsoft.com/office/2006/metadata/properties" xmlns:ns2="f1868209-ab46-4a00-9cb5-55fe6023458d" xmlns:ns3="e3f6bab4-75d8-4c33-8087-6fe1dfd1857a" targetNamespace="http://schemas.microsoft.com/office/2006/metadata/properties" ma:root="true" ma:fieldsID="14f7c50d553e6c0d352a11042cce400f" ns2:_="" ns3:_="">
    <xsd:import namespace="f1868209-ab46-4a00-9cb5-55fe6023458d"/>
    <xsd:import namespace="e3f6bab4-75d8-4c33-8087-6fe1dfd185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arketingLeader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68209-ab46-4a00-9cb5-55fe60234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f104f86-140b-4475-901d-814406a83e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arketingLeader_x0028_s_x0029_" ma:index="26" nillable="true" ma:displayName="Marketing Leader(s)" ma:format="Dropdown" ma:list="UserInfo" ma:SharePointGroup="0" ma:internalName="MarketingLeader_x0028_s_x0029_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6bab4-75d8-4c33-8087-6fe1dfd185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1bac2f0-7652-4853-8aae-692d3f7144b6}" ma:internalName="TaxCatchAll" ma:showField="CatchAllData" ma:web="e3f6bab4-75d8-4c33-8087-6fe1dfd185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ingLeader_x0028_s_x0029_ xmlns="f1868209-ab46-4a00-9cb5-55fe6023458d">
      <UserInfo>
        <DisplayName/>
        <AccountId xsi:nil="true"/>
        <AccountType/>
      </UserInfo>
    </MarketingLeader_x0028_s_x0029_>
    <TaxCatchAll xmlns="e3f6bab4-75d8-4c33-8087-6fe1dfd1857a" xsi:nil="true"/>
    <lcf76f155ced4ddcb4097134ff3c332f xmlns="f1868209-ab46-4a00-9cb5-55fe602345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2FA41D-06BE-432F-8BFD-4AF668948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868209-ab46-4a00-9cb5-55fe6023458d"/>
    <ds:schemaRef ds:uri="e3f6bab4-75d8-4c33-8087-6fe1dfd18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1288F3-D00C-4AF2-A91B-D679D24E5A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806FA-1F8F-4161-8C69-C514EA03D7FE}">
  <ds:schemaRefs>
    <ds:schemaRef ds:uri="http://schemas.microsoft.com/office/2006/metadata/properties"/>
    <ds:schemaRef ds:uri="http://schemas.microsoft.com/office/infopath/2007/PartnerControls"/>
    <ds:schemaRef ds:uri="f1868209-ab46-4a00-9cb5-55fe6023458d"/>
    <ds:schemaRef ds:uri="e3f6bab4-75d8-4c33-8087-6fe1dfd185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Summit Speaker template (3)</Template>
  <TotalTime>111</TotalTime>
  <Words>227</Words>
  <Application>Microsoft Office PowerPoint</Application>
  <PresentationFormat>Widescreen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DISCLOSURE OF RELEVANT FINANCAL RELATIONSHIPS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Nikki Unmack</dc:creator>
  <cp:lastModifiedBy>Shanna Eiklenborg</cp:lastModifiedBy>
  <cp:revision>10</cp:revision>
  <dcterms:created xsi:type="dcterms:W3CDTF">2025-02-25T21:56:37Z</dcterms:created>
  <dcterms:modified xsi:type="dcterms:W3CDTF">2025-07-28T16:00:27Z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0x0101000D147DB961A13E49A4A9517EFA0300D9</vt:lpwstr>
  </property>
  <property fmtid="{D5CDD505-2E9C-101B-9397-08002B2CF9AE}" pid="3" name="MediaServiceImageTags">
    <vt:lpwstr/>
  </property>
</Properties>
</file>