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69" r:id="rId5"/>
  </p:sldMasterIdLst>
  <p:notesMasterIdLst>
    <p:notesMasterId r:id="rId26"/>
  </p:notesMasterIdLst>
  <p:handoutMasterIdLst>
    <p:handoutMasterId r:id="rId27"/>
  </p:handoutMasterIdLst>
  <p:sldIdLst>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700" userDrawn="1">
          <p15:clr>
            <a:srgbClr val="A4A3A4"/>
          </p15:clr>
        </p15:guide>
        <p15:guide id="3" orient="horz" pos="454" userDrawn="1">
          <p15:clr>
            <a:srgbClr val="A4A3A4"/>
          </p15:clr>
        </p15:guide>
        <p15:guide id="4" pos="2880" userDrawn="1">
          <p15:clr>
            <a:srgbClr val="A4A3A4"/>
          </p15:clr>
        </p15:guide>
        <p15:guide id="5" pos="347" userDrawn="1">
          <p15:clr>
            <a:srgbClr val="A4A3A4"/>
          </p15:clr>
        </p15:guide>
        <p15:guide id="6" pos="576" userDrawn="1">
          <p15:clr>
            <a:srgbClr val="A4A3A4"/>
          </p15:clr>
        </p15:guide>
        <p15:guide id="7" pos="5587" userDrawn="1">
          <p15:clr>
            <a:srgbClr val="A4A3A4"/>
          </p15:clr>
        </p15:guide>
        <p15:guide id="8" pos="1613"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487"/>
    <a:srgbClr val="409171"/>
    <a:srgbClr val="35A37C"/>
    <a:srgbClr val="F77F00"/>
    <a:srgbClr val="114C43"/>
    <a:srgbClr val="0E2874"/>
    <a:srgbClr val="061668"/>
    <a:srgbClr val="011D6C"/>
    <a:srgbClr val="747475"/>
    <a:srgbClr val="72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7" autoAdjust="0"/>
    <p:restoredTop sz="88476" autoAdjust="0"/>
  </p:normalViewPr>
  <p:slideViewPr>
    <p:cSldViewPr snapToGrid="0">
      <p:cViewPr varScale="1">
        <p:scale>
          <a:sx n="133" d="100"/>
          <a:sy n="133" d="100"/>
        </p:scale>
        <p:origin x="834" y="120"/>
      </p:cViewPr>
      <p:guideLst>
        <p:guide orient="horz" pos="1620"/>
        <p:guide orient="horz" pos="700"/>
        <p:guide orient="horz" pos="454"/>
        <p:guide pos="2880"/>
        <p:guide pos="347"/>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Unmack" userId="f9b7c888-c698-4e19-8175-f23e7aa634c8" providerId="ADAL" clId="{A82C56BD-4D63-4D1B-BE81-174A1D082B5C}"/>
    <pc:docChg chg="undo custSel modSld">
      <pc:chgData name="Nikki Unmack" userId="f9b7c888-c698-4e19-8175-f23e7aa634c8" providerId="ADAL" clId="{A82C56BD-4D63-4D1B-BE81-174A1D082B5C}" dt="2024-03-08T20:24:05.648" v="44" actId="20577"/>
      <pc:docMkLst>
        <pc:docMk/>
      </pc:docMkLst>
      <pc:sldChg chg="modSp mod">
        <pc:chgData name="Nikki Unmack" userId="f9b7c888-c698-4e19-8175-f23e7aa634c8" providerId="ADAL" clId="{A82C56BD-4D63-4D1B-BE81-174A1D082B5C}" dt="2024-03-08T20:20:28.787" v="1" actId="20577"/>
        <pc:sldMkLst>
          <pc:docMk/>
          <pc:sldMk cId="464229754" sldId="258"/>
        </pc:sldMkLst>
        <pc:spChg chg="mod">
          <ac:chgData name="Nikki Unmack" userId="f9b7c888-c698-4e19-8175-f23e7aa634c8" providerId="ADAL" clId="{A82C56BD-4D63-4D1B-BE81-174A1D082B5C}" dt="2024-03-08T20:20:28.787" v="1" actId="20577"/>
          <ac:spMkLst>
            <pc:docMk/>
            <pc:sldMk cId="464229754" sldId="258"/>
            <ac:spMk id="5" creationId="{66B060DB-366B-4023-A8E1-2EA515C9D219}"/>
          </ac:spMkLst>
        </pc:spChg>
      </pc:sldChg>
      <pc:sldChg chg="modSp mod">
        <pc:chgData name="Nikki Unmack" userId="f9b7c888-c698-4e19-8175-f23e7aa634c8" providerId="ADAL" clId="{A82C56BD-4D63-4D1B-BE81-174A1D082B5C}" dt="2024-03-08T20:20:32.127" v="3" actId="20577"/>
        <pc:sldMkLst>
          <pc:docMk/>
          <pc:sldMk cId="4069825595" sldId="259"/>
        </pc:sldMkLst>
        <pc:spChg chg="mod">
          <ac:chgData name="Nikki Unmack" userId="f9b7c888-c698-4e19-8175-f23e7aa634c8" providerId="ADAL" clId="{A82C56BD-4D63-4D1B-BE81-174A1D082B5C}" dt="2024-03-08T20:20:32.127" v="3" actId="20577"/>
          <ac:spMkLst>
            <pc:docMk/>
            <pc:sldMk cId="4069825595" sldId="259"/>
            <ac:spMk id="5" creationId="{F11A7A16-7025-424E-B424-CD7D1936838C}"/>
          </ac:spMkLst>
        </pc:spChg>
      </pc:sldChg>
      <pc:sldChg chg="modSp mod">
        <pc:chgData name="Nikki Unmack" userId="f9b7c888-c698-4e19-8175-f23e7aa634c8" providerId="ADAL" clId="{A82C56BD-4D63-4D1B-BE81-174A1D082B5C}" dt="2024-03-08T20:20:35.838" v="5" actId="20577"/>
        <pc:sldMkLst>
          <pc:docMk/>
          <pc:sldMk cId="3297373059" sldId="260"/>
        </pc:sldMkLst>
        <pc:spChg chg="mod">
          <ac:chgData name="Nikki Unmack" userId="f9b7c888-c698-4e19-8175-f23e7aa634c8" providerId="ADAL" clId="{A82C56BD-4D63-4D1B-BE81-174A1D082B5C}" dt="2024-03-08T20:20:35.838" v="5" actId="20577"/>
          <ac:spMkLst>
            <pc:docMk/>
            <pc:sldMk cId="3297373059" sldId="260"/>
            <ac:spMk id="5" creationId="{E16C8DB2-EBD6-4F87-8B55-517893153B41}"/>
          </ac:spMkLst>
        </pc:spChg>
      </pc:sldChg>
      <pc:sldChg chg="modSp mod">
        <pc:chgData name="Nikki Unmack" userId="f9b7c888-c698-4e19-8175-f23e7aa634c8" providerId="ADAL" clId="{A82C56BD-4D63-4D1B-BE81-174A1D082B5C}" dt="2024-03-08T20:20:40.569" v="7" actId="20577"/>
        <pc:sldMkLst>
          <pc:docMk/>
          <pc:sldMk cId="1490329227" sldId="261"/>
        </pc:sldMkLst>
        <pc:spChg chg="mod">
          <ac:chgData name="Nikki Unmack" userId="f9b7c888-c698-4e19-8175-f23e7aa634c8" providerId="ADAL" clId="{A82C56BD-4D63-4D1B-BE81-174A1D082B5C}" dt="2024-03-08T20:20:40.569" v="7" actId="20577"/>
          <ac:spMkLst>
            <pc:docMk/>
            <pc:sldMk cId="1490329227" sldId="261"/>
            <ac:spMk id="5" creationId="{69F1343F-ABC5-4F79-912D-7B4E26311ED0}"/>
          </ac:spMkLst>
        </pc:spChg>
      </pc:sldChg>
      <pc:sldChg chg="modSp mod">
        <pc:chgData name="Nikki Unmack" userId="f9b7c888-c698-4e19-8175-f23e7aa634c8" providerId="ADAL" clId="{A82C56BD-4D63-4D1B-BE81-174A1D082B5C}" dt="2024-03-08T20:20:50.768" v="9" actId="20577"/>
        <pc:sldMkLst>
          <pc:docMk/>
          <pc:sldMk cId="3601892155" sldId="262"/>
        </pc:sldMkLst>
        <pc:spChg chg="mod">
          <ac:chgData name="Nikki Unmack" userId="f9b7c888-c698-4e19-8175-f23e7aa634c8" providerId="ADAL" clId="{A82C56BD-4D63-4D1B-BE81-174A1D082B5C}" dt="2024-03-08T20:20:50.768" v="9" actId="20577"/>
          <ac:spMkLst>
            <pc:docMk/>
            <pc:sldMk cId="3601892155" sldId="262"/>
            <ac:spMk id="5" creationId="{3CDC2776-3F0D-4124-BA52-D61C73986170}"/>
          </ac:spMkLst>
        </pc:spChg>
      </pc:sldChg>
      <pc:sldChg chg="modSp mod">
        <pc:chgData name="Nikki Unmack" userId="f9b7c888-c698-4e19-8175-f23e7aa634c8" providerId="ADAL" clId="{A82C56BD-4D63-4D1B-BE81-174A1D082B5C}" dt="2024-03-08T20:20:54.430" v="11" actId="20577"/>
        <pc:sldMkLst>
          <pc:docMk/>
          <pc:sldMk cId="2397821415" sldId="263"/>
        </pc:sldMkLst>
        <pc:spChg chg="mod">
          <ac:chgData name="Nikki Unmack" userId="f9b7c888-c698-4e19-8175-f23e7aa634c8" providerId="ADAL" clId="{A82C56BD-4D63-4D1B-BE81-174A1D082B5C}" dt="2024-03-08T20:20:54.430" v="11" actId="20577"/>
          <ac:spMkLst>
            <pc:docMk/>
            <pc:sldMk cId="2397821415" sldId="263"/>
            <ac:spMk id="5" creationId="{0A2FDAE3-6AC8-49C5-8C35-8C793BF34481}"/>
          </ac:spMkLst>
        </pc:spChg>
      </pc:sldChg>
      <pc:sldChg chg="modSp mod">
        <pc:chgData name="Nikki Unmack" userId="f9b7c888-c698-4e19-8175-f23e7aa634c8" providerId="ADAL" clId="{A82C56BD-4D63-4D1B-BE81-174A1D082B5C}" dt="2024-03-08T20:23:00.207" v="13" actId="20577"/>
        <pc:sldMkLst>
          <pc:docMk/>
          <pc:sldMk cId="2726783333" sldId="264"/>
        </pc:sldMkLst>
        <pc:spChg chg="mod">
          <ac:chgData name="Nikki Unmack" userId="f9b7c888-c698-4e19-8175-f23e7aa634c8" providerId="ADAL" clId="{A82C56BD-4D63-4D1B-BE81-174A1D082B5C}" dt="2024-03-08T20:23:00.207" v="13" actId="20577"/>
          <ac:spMkLst>
            <pc:docMk/>
            <pc:sldMk cId="2726783333" sldId="264"/>
            <ac:spMk id="5" creationId="{262682D2-8E8B-4FBA-AC7C-E12797A18E4F}"/>
          </ac:spMkLst>
        </pc:spChg>
      </pc:sldChg>
      <pc:sldChg chg="modSp mod">
        <pc:chgData name="Nikki Unmack" userId="f9b7c888-c698-4e19-8175-f23e7aa634c8" providerId="ADAL" clId="{A82C56BD-4D63-4D1B-BE81-174A1D082B5C}" dt="2024-03-08T20:23:04.712" v="15" actId="20577"/>
        <pc:sldMkLst>
          <pc:docMk/>
          <pc:sldMk cId="1927967124" sldId="265"/>
        </pc:sldMkLst>
        <pc:spChg chg="mod">
          <ac:chgData name="Nikki Unmack" userId="f9b7c888-c698-4e19-8175-f23e7aa634c8" providerId="ADAL" clId="{A82C56BD-4D63-4D1B-BE81-174A1D082B5C}" dt="2024-03-08T20:23:04.712" v="15" actId="20577"/>
          <ac:spMkLst>
            <pc:docMk/>
            <pc:sldMk cId="1927967124" sldId="265"/>
            <ac:spMk id="5" creationId="{0EC01A78-39F3-4401-A049-A9A675785555}"/>
          </ac:spMkLst>
        </pc:spChg>
      </pc:sldChg>
      <pc:sldChg chg="modSp mod">
        <pc:chgData name="Nikki Unmack" userId="f9b7c888-c698-4e19-8175-f23e7aa634c8" providerId="ADAL" clId="{A82C56BD-4D63-4D1B-BE81-174A1D082B5C}" dt="2024-03-08T20:23:08.048" v="17" actId="20577"/>
        <pc:sldMkLst>
          <pc:docMk/>
          <pc:sldMk cId="208430629" sldId="266"/>
        </pc:sldMkLst>
        <pc:spChg chg="mod">
          <ac:chgData name="Nikki Unmack" userId="f9b7c888-c698-4e19-8175-f23e7aa634c8" providerId="ADAL" clId="{A82C56BD-4D63-4D1B-BE81-174A1D082B5C}" dt="2024-03-08T20:23:08.048" v="17" actId="20577"/>
          <ac:spMkLst>
            <pc:docMk/>
            <pc:sldMk cId="208430629" sldId="266"/>
            <ac:spMk id="5" creationId="{CA5A0FA7-A555-401E-A9B8-B762A7D028E1}"/>
          </ac:spMkLst>
        </pc:spChg>
      </pc:sldChg>
      <pc:sldChg chg="modSp mod">
        <pc:chgData name="Nikki Unmack" userId="f9b7c888-c698-4e19-8175-f23e7aa634c8" providerId="ADAL" clId="{A82C56BD-4D63-4D1B-BE81-174A1D082B5C}" dt="2024-03-08T20:24:05.648" v="44" actId="20577"/>
        <pc:sldMkLst>
          <pc:docMk/>
          <pc:sldMk cId="2476667276" sldId="267"/>
        </pc:sldMkLst>
        <pc:spChg chg="mod">
          <ac:chgData name="Nikki Unmack" userId="f9b7c888-c698-4e19-8175-f23e7aa634c8" providerId="ADAL" clId="{A82C56BD-4D63-4D1B-BE81-174A1D082B5C}" dt="2024-03-08T20:24:05.648" v="44" actId="20577"/>
          <ac:spMkLst>
            <pc:docMk/>
            <pc:sldMk cId="2476667276" sldId="267"/>
            <ac:spMk id="5" creationId="{ECD7052D-26BB-4E7E-AFD3-BB6E6FA1BBE9}"/>
          </ac:spMkLst>
        </pc:spChg>
      </pc:sldChg>
      <pc:sldChg chg="modSp mod">
        <pc:chgData name="Nikki Unmack" userId="f9b7c888-c698-4e19-8175-f23e7aa634c8" providerId="ADAL" clId="{A82C56BD-4D63-4D1B-BE81-174A1D082B5C}" dt="2024-03-08T20:23:12.066" v="19" actId="20577"/>
        <pc:sldMkLst>
          <pc:docMk/>
          <pc:sldMk cId="1996619450" sldId="268"/>
        </pc:sldMkLst>
        <pc:spChg chg="mod">
          <ac:chgData name="Nikki Unmack" userId="f9b7c888-c698-4e19-8175-f23e7aa634c8" providerId="ADAL" clId="{A82C56BD-4D63-4D1B-BE81-174A1D082B5C}" dt="2024-03-08T20:23:12.066" v="19" actId="20577"/>
          <ac:spMkLst>
            <pc:docMk/>
            <pc:sldMk cId="1996619450" sldId="268"/>
            <ac:spMk id="5" creationId="{33CE8C3C-BAEF-464F-BB74-04A9AEE1C43E}"/>
          </ac:spMkLst>
        </pc:spChg>
      </pc:sldChg>
      <pc:sldChg chg="modSp mod">
        <pc:chgData name="Nikki Unmack" userId="f9b7c888-c698-4e19-8175-f23e7aa634c8" providerId="ADAL" clId="{A82C56BD-4D63-4D1B-BE81-174A1D082B5C}" dt="2024-03-08T20:23:15.126" v="21" actId="20577"/>
        <pc:sldMkLst>
          <pc:docMk/>
          <pc:sldMk cId="2138110333" sldId="269"/>
        </pc:sldMkLst>
        <pc:spChg chg="mod">
          <ac:chgData name="Nikki Unmack" userId="f9b7c888-c698-4e19-8175-f23e7aa634c8" providerId="ADAL" clId="{A82C56BD-4D63-4D1B-BE81-174A1D082B5C}" dt="2024-03-08T20:23:15.126" v="21" actId="20577"/>
          <ac:spMkLst>
            <pc:docMk/>
            <pc:sldMk cId="2138110333" sldId="269"/>
            <ac:spMk id="5" creationId="{DE09BC78-CF36-45FF-A342-B0C8DD293D3A}"/>
          </ac:spMkLst>
        </pc:spChg>
      </pc:sldChg>
      <pc:sldChg chg="modSp mod">
        <pc:chgData name="Nikki Unmack" userId="f9b7c888-c698-4e19-8175-f23e7aa634c8" providerId="ADAL" clId="{A82C56BD-4D63-4D1B-BE81-174A1D082B5C}" dt="2024-03-08T20:23:18.230" v="23" actId="20577"/>
        <pc:sldMkLst>
          <pc:docMk/>
          <pc:sldMk cId="2819062971" sldId="270"/>
        </pc:sldMkLst>
        <pc:spChg chg="mod">
          <ac:chgData name="Nikki Unmack" userId="f9b7c888-c698-4e19-8175-f23e7aa634c8" providerId="ADAL" clId="{A82C56BD-4D63-4D1B-BE81-174A1D082B5C}" dt="2024-03-08T20:23:18.230" v="23" actId="20577"/>
          <ac:spMkLst>
            <pc:docMk/>
            <pc:sldMk cId="2819062971" sldId="270"/>
            <ac:spMk id="5" creationId="{47F1FACB-04A3-4246-B508-A1606F52D0E1}"/>
          </ac:spMkLst>
        </pc:spChg>
      </pc:sldChg>
      <pc:sldChg chg="modSp mod">
        <pc:chgData name="Nikki Unmack" userId="f9b7c888-c698-4e19-8175-f23e7aa634c8" providerId="ADAL" clId="{A82C56BD-4D63-4D1B-BE81-174A1D082B5C}" dt="2024-03-08T20:23:22.069" v="25" actId="20577"/>
        <pc:sldMkLst>
          <pc:docMk/>
          <pc:sldMk cId="2417728275" sldId="271"/>
        </pc:sldMkLst>
        <pc:spChg chg="mod">
          <ac:chgData name="Nikki Unmack" userId="f9b7c888-c698-4e19-8175-f23e7aa634c8" providerId="ADAL" clId="{A82C56BD-4D63-4D1B-BE81-174A1D082B5C}" dt="2024-03-08T20:23:22.069" v="25" actId="20577"/>
          <ac:spMkLst>
            <pc:docMk/>
            <pc:sldMk cId="2417728275" sldId="271"/>
            <ac:spMk id="5" creationId="{F8957775-683C-45F7-BF91-72A014F4ACE0}"/>
          </ac:spMkLst>
        </pc:spChg>
      </pc:sldChg>
      <pc:sldChg chg="modSp mod">
        <pc:chgData name="Nikki Unmack" userId="f9b7c888-c698-4e19-8175-f23e7aa634c8" providerId="ADAL" clId="{A82C56BD-4D63-4D1B-BE81-174A1D082B5C}" dt="2024-03-08T20:23:25.202" v="27" actId="20577"/>
        <pc:sldMkLst>
          <pc:docMk/>
          <pc:sldMk cId="440585733" sldId="272"/>
        </pc:sldMkLst>
        <pc:spChg chg="mod">
          <ac:chgData name="Nikki Unmack" userId="f9b7c888-c698-4e19-8175-f23e7aa634c8" providerId="ADAL" clId="{A82C56BD-4D63-4D1B-BE81-174A1D082B5C}" dt="2024-03-08T20:23:25.202" v="27" actId="20577"/>
          <ac:spMkLst>
            <pc:docMk/>
            <pc:sldMk cId="440585733" sldId="272"/>
            <ac:spMk id="5" creationId="{9EB423AA-7887-4A10-855F-E2EB482025B1}"/>
          </ac:spMkLst>
        </pc:spChg>
      </pc:sldChg>
      <pc:sldChg chg="modSp mod">
        <pc:chgData name="Nikki Unmack" userId="f9b7c888-c698-4e19-8175-f23e7aa634c8" providerId="ADAL" clId="{A82C56BD-4D63-4D1B-BE81-174A1D082B5C}" dt="2024-03-08T20:23:28.386" v="29" actId="20577"/>
        <pc:sldMkLst>
          <pc:docMk/>
          <pc:sldMk cId="597414883" sldId="273"/>
        </pc:sldMkLst>
        <pc:spChg chg="mod">
          <ac:chgData name="Nikki Unmack" userId="f9b7c888-c698-4e19-8175-f23e7aa634c8" providerId="ADAL" clId="{A82C56BD-4D63-4D1B-BE81-174A1D082B5C}" dt="2024-03-08T20:23:28.386" v="29" actId="20577"/>
          <ac:spMkLst>
            <pc:docMk/>
            <pc:sldMk cId="597414883" sldId="273"/>
            <ac:spMk id="5" creationId="{7E092F0B-4673-49FC-993F-ABAC0218A302}"/>
          </ac:spMkLst>
        </pc:spChg>
      </pc:sldChg>
      <pc:sldChg chg="modSp mod">
        <pc:chgData name="Nikki Unmack" userId="f9b7c888-c698-4e19-8175-f23e7aa634c8" providerId="ADAL" clId="{A82C56BD-4D63-4D1B-BE81-174A1D082B5C}" dt="2024-03-08T20:23:33.823" v="33" actId="20577"/>
        <pc:sldMkLst>
          <pc:docMk/>
          <pc:sldMk cId="477276081" sldId="274"/>
        </pc:sldMkLst>
        <pc:spChg chg="mod">
          <ac:chgData name="Nikki Unmack" userId="f9b7c888-c698-4e19-8175-f23e7aa634c8" providerId="ADAL" clId="{A82C56BD-4D63-4D1B-BE81-174A1D082B5C}" dt="2024-03-08T20:23:33.823" v="33" actId="20577"/>
          <ac:spMkLst>
            <pc:docMk/>
            <pc:sldMk cId="477276081" sldId="274"/>
            <ac:spMk id="5" creationId="{A7452E42-B7F6-40D9-82EA-B824804411A9}"/>
          </ac:spMkLst>
        </pc:spChg>
      </pc:sldChg>
      <pc:sldChg chg="modSp mod">
        <pc:chgData name="Nikki Unmack" userId="f9b7c888-c698-4e19-8175-f23e7aa634c8" providerId="ADAL" clId="{A82C56BD-4D63-4D1B-BE81-174A1D082B5C}" dt="2024-03-08T20:23:36.793" v="35" actId="20577"/>
        <pc:sldMkLst>
          <pc:docMk/>
          <pc:sldMk cId="1304542230" sldId="275"/>
        </pc:sldMkLst>
        <pc:spChg chg="mod">
          <ac:chgData name="Nikki Unmack" userId="f9b7c888-c698-4e19-8175-f23e7aa634c8" providerId="ADAL" clId="{A82C56BD-4D63-4D1B-BE81-174A1D082B5C}" dt="2024-03-08T20:23:36.793" v="35" actId="20577"/>
          <ac:spMkLst>
            <pc:docMk/>
            <pc:sldMk cId="1304542230" sldId="275"/>
            <ac:spMk id="5" creationId="{174EEC65-D486-4D10-8CDE-C1B1CA6DED3D}"/>
          </ac:spMkLst>
        </pc:spChg>
      </pc:sldChg>
      <pc:sldChg chg="modSp mod">
        <pc:chgData name="Nikki Unmack" userId="f9b7c888-c698-4e19-8175-f23e7aa634c8" providerId="ADAL" clId="{A82C56BD-4D63-4D1B-BE81-174A1D082B5C}" dt="2024-03-08T20:23:41.423" v="37" actId="20577"/>
        <pc:sldMkLst>
          <pc:docMk/>
          <pc:sldMk cId="1840075577" sldId="276"/>
        </pc:sldMkLst>
        <pc:spChg chg="mod">
          <ac:chgData name="Nikki Unmack" userId="f9b7c888-c698-4e19-8175-f23e7aa634c8" providerId="ADAL" clId="{A82C56BD-4D63-4D1B-BE81-174A1D082B5C}" dt="2024-03-08T20:23:41.423" v="37" actId="20577"/>
          <ac:spMkLst>
            <pc:docMk/>
            <pc:sldMk cId="1840075577" sldId="276"/>
            <ac:spMk id="5" creationId="{902FA988-EB60-4FEB-A965-D8FD2E74094C}"/>
          </ac:spMkLst>
        </pc:spChg>
      </pc:sldChg>
      <pc:sldChg chg="modSp mod">
        <pc:chgData name="Nikki Unmack" userId="f9b7c888-c698-4e19-8175-f23e7aa634c8" providerId="ADAL" clId="{A82C56BD-4D63-4D1B-BE81-174A1D082B5C}" dt="2024-03-08T20:23:49.439" v="42" actId="20577"/>
        <pc:sldMkLst>
          <pc:docMk/>
          <pc:sldMk cId="1561824540" sldId="277"/>
        </pc:sldMkLst>
        <pc:spChg chg="mod">
          <ac:chgData name="Nikki Unmack" userId="f9b7c888-c698-4e19-8175-f23e7aa634c8" providerId="ADAL" clId="{A82C56BD-4D63-4D1B-BE81-174A1D082B5C}" dt="2024-03-08T20:23:49.439" v="42" actId="20577"/>
          <ac:spMkLst>
            <pc:docMk/>
            <pc:sldMk cId="1561824540" sldId="277"/>
            <ac:spMk id="5" creationId="{2ACCC187-F717-44C8-B933-1D369618F1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3/8/2024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a:t>
            </a:fld>
            <a:endParaRPr lang="en-US"/>
          </a:p>
        </p:txBody>
      </p:sp>
    </p:spTree>
    <p:extLst>
      <p:ext uri="{BB962C8B-B14F-4D97-AF65-F5344CB8AC3E}">
        <p14:creationId xmlns:p14="http://schemas.microsoft.com/office/powerpoint/2010/main" val="419986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10</a:t>
            </a:fld>
            <a:endParaRPr lang="en-US"/>
          </a:p>
        </p:txBody>
      </p:sp>
    </p:spTree>
    <p:extLst>
      <p:ext uri="{BB962C8B-B14F-4D97-AF65-F5344CB8AC3E}">
        <p14:creationId xmlns:p14="http://schemas.microsoft.com/office/powerpoint/2010/main" val="254793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11</a:t>
            </a:fld>
            <a:endParaRPr lang="en-US"/>
          </a:p>
        </p:txBody>
      </p:sp>
    </p:spTree>
    <p:extLst>
      <p:ext uri="{BB962C8B-B14F-4D97-AF65-F5344CB8AC3E}">
        <p14:creationId xmlns:p14="http://schemas.microsoft.com/office/powerpoint/2010/main" val="406330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12</a:t>
            </a:fld>
            <a:endParaRPr lang="en-US"/>
          </a:p>
        </p:txBody>
      </p:sp>
    </p:spTree>
    <p:extLst>
      <p:ext uri="{BB962C8B-B14F-4D97-AF65-F5344CB8AC3E}">
        <p14:creationId xmlns:p14="http://schemas.microsoft.com/office/powerpoint/2010/main" val="381697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13</a:t>
            </a:fld>
            <a:endParaRPr lang="en-US"/>
          </a:p>
        </p:txBody>
      </p:sp>
    </p:spTree>
    <p:extLst>
      <p:ext uri="{BB962C8B-B14F-4D97-AF65-F5344CB8AC3E}">
        <p14:creationId xmlns:p14="http://schemas.microsoft.com/office/powerpoint/2010/main" val="405649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14</a:t>
            </a:fld>
            <a:endParaRPr lang="en-US"/>
          </a:p>
        </p:txBody>
      </p:sp>
    </p:spTree>
    <p:extLst>
      <p:ext uri="{BB962C8B-B14F-4D97-AF65-F5344CB8AC3E}">
        <p14:creationId xmlns:p14="http://schemas.microsoft.com/office/powerpoint/2010/main" val="184692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15</a:t>
            </a:fld>
            <a:endParaRPr lang="en-US"/>
          </a:p>
        </p:txBody>
      </p:sp>
    </p:spTree>
    <p:extLst>
      <p:ext uri="{BB962C8B-B14F-4D97-AF65-F5344CB8AC3E}">
        <p14:creationId xmlns:p14="http://schemas.microsoft.com/office/powerpoint/2010/main" val="332997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16</a:t>
            </a:fld>
            <a:endParaRPr lang="en-US"/>
          </a:p>
        </p:txBody>
      </p:sp>
    </p:spTree>
    <p:extLst>
      <p:ext uri="{BB962C8B-B14F-4D97-AF65-F5344CB8AC3E}">
        <p14:creationId xmlns:p14="http://schemas.microsoft.com/office/powerpoint/2010/main" val="30451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17</a:t>
            </a:fld>
            <a:endParaRPr lang="en-US"/>
          </a:p>
        </p:txBody>
      </p:sp>
    </p:spTree>
    <p:extLst>
      <p:ext uri="{BB962C8B-B14F-4D97-AF65-F5344CB8AC3E}">
        <p14:creationId xmlns:p14="http://schemas.microsoft.com/office/powerpoint/2010/main" val="412527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18</a:t>
            </a:fld>
            <a:endParaRPr lang="en-US"/>
          </a:p>
        </p:txBody>
      </p:sp>
    </p:spTree>
    <p:extLst>
      <p:ext uri="{BB962C8B-B14F-4D97-AF65-F5344CB8AC3E}">
        <p14:creationId xmlns:p14="http://schemas.microsoft.com/office/powerpoint/2010/main" val="142828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19</a:t>
            </a:fld>
            <a:endParaRPr lang="en-US"/>
          </a:p>
        </p:txBody>
      </p:sp>
    </p:spTree>
    <p:extLst>
      <p:ext uri="{BB962C8B-B14F-4D97-AF65-F5344CB8AC3E}">
        <p14:creationId xmlns:p14="http://schemas.microsoft.com/office/powerpoint/2010/main" val="16606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a:t>
            </a:fld>
            <a:endParaRPr lang="en-US"/>
          </a:p>
        </p:txBody>
      </p:sp>
    </p:spTree>
    <p:extLst>
      <p:ext uri="{BB962C8B-B14F-4D97-AF65-F5344CB8AC3E}">
        <p14:creationId xmlns:p14="http://schemas.microsoft.com/office/powerpoint/2010/main" val="95840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a:p>
        </p:txBody>
      </p:sp>
    </p:spTree>
    <p:extLst>
      <p:ext uri="{BB962C8B-B14F-4D97-AF65-F5344CB8AC3E}">
        <p14:creationId xmlns:p14="http://schemas.microsoft.com/office/powerpoint/2010/main" val="48203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a:t>
            </a:fld>
            <a:endParaRPr lang="en-US"/>
          </a:p>
        </p:txBody>
      </p:sp>
    </p:spTree>
    <p:extLst>
      <p:ext uri="{BB962C8B-B14F-4D97-AF65-F5344CB8AC3E}">
        <p14:creationId xmlns:p14="http://schemas.microsoft.com/office/powerpoint/2010/main" val="284901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a:t>
            </a:fld>
            <a:endParaRPr lang="en-US"/>
          </a:p>
        </p:txBody>
      </p:sp>
    </p:spTree>
    <p:extLst>
      <p:ext uri="{BB962C8B-B14F-4D97-AF65-F5344CB8AC3E}">
        <p14:creationId xmlns:p14="http://schemas.microsoft.com/office/powerpoint/2010/main" val="159355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5</a:t>
            </a:fld>
            <a:endParaRPr lang="en-US"/>
          </a:p>
        </p:txBody>
      </p:sp>
    </p:spTree>
    <p:extLst>
      <p:ext uri="{BB962C8B-B14F-4D97-AF65-F5344CB8AC3E}">
        <p14:creationId xmlns:p14="http://schemas.microsoft.com/office/powerpoint/2010/main" val="234111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6</a:t>
            </a:fld>
            <a:endParaRPr lang="en-US"/>
          </a:p>
        </p:txBody>
      </p:sp>
    </p:spTree>
    <p:extLst>
      <p:ext uri="{BB962C8B-B14F-4D97-AF65-F5344CB8AC3E}">
        <p14:creationId xmlns:p14="http://schemas.microsoft.com/office/powerpoint/2010/main" val="240769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7</a:t>
            </a:fld>
            <a:endParaRPr lang="en-US"/>
          </a:p>
        </p:txBody>
      </p:sp>
    </p:spTree>
    <p:extLst>
      <p:ext uri="{BB962C8B-B14F-4D97-AF65-F5344CB8AC3E}">
        <p14:creationId xmlns:p14="http://schemas.microsoft.com/office/powerpoint/2010/main" val="146077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8</a:t>
            </a:fld>
            <a:endParaRPr lang="en-US"/>
          </a:p>
        </p:txBody>
      </p:sp>
    </p:spTree>
    <p:extLst>
      <p:ext uri="{BB962C8B-B14F-4D97-AF65-F5344CB8AC3E}">
        <p14:creationId xmlns:p14="http://schemas.microsoft.com/office/powerpoint/2010/main" val="375832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9</a:t>
            </a:fld>
            <a:endParaRPr lang="en-US"/>
          </a:p>
        </p:txBody>
      </p:sp>
    </p:spTree>
    <p:extLst>
      <p:ext uri="{BB962C8B-B14F-4D97-AF65-F5344CB8AC3E}">
        <p14:creationId xmlns:p14="http://schemas.microsoft.com/office/powerpoint/2010/main" val="226175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cov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643162"/>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1"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5"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96033"/>
            <a:ext cx="6778668"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49" y="947352"/>
            <a:ext cx="4962697" cy="3562865"/>
          </a:xfrm>
        </p:spPr>
        <p:txBody>
          <a:bodyPr/>
          <a:lstStyle/>
          <a:p>
            <a:endParaRPr lang="en-US"/>
          </a:p>
        </p:txBody>
      </p:sp>
    </p:spTree>
    <p:extLst>
      <p:ext uri="{BB962C8B-B14F-4D97-AF65-F5344CB8AC3E}">
        <p14:creationId xmlns:p14="http://schemas.microsoft.com/office/powerpoint/2010/main" val="902233017"/>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5558913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7" y="0"/>
            <a:ext cx="3883283"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0" y="2757589"/>
            <a:ext cx="4234471" cy="295466"/>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a:xfrm>
            <a:off x="8927855" y="4870070"/>
            <a:ext cx="2540000" cy="138499"/>
          </a:xfrm>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0" y="4870452"/>
            <a:ext cx="4235411" cy="103201"/>
          </a:xfrm>
        </p:spPr>
        <p:txBody>
          <a:bodyPr/>
          <a:lstStyle>
            <a:lvl1pPr>
              <a:defRPr>
                <a:solidFill>
                  <a:schemeClr val="accent2"/>
                </a:solidFill>
              </a:defRPr>
            </a:lvl1pPr>
          </a:lstStyle>
          <a:p>
            <a:r>
              <a:rPr lang="en-US"/>
              <a:t>2022 Clinical Informatics Conference | AMIA</a:t>
            </a:r>
            <a:endParaRPr lang="en-US" dirty="0"/>
          </a:p>
        </p:txBody>
      </p:sp>
      <p:sp>
        <p:nvSpPr>
          <p:cNvPr id="7" name="Text Placeholder 6"/>
          <p:cNvSpPr>
            <a:spLocks noGrp="1"/>
          </p:cNvSpPr>
          <p:nvPr>
            <p:ph type="body" sz="quarter" idx="12"/>
          </p:nvPr>
        </p:nvSpPr>
        <p:spPr>
          <a:xfrm>
            <a:off x="546101"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1"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1" y="4026672"/>
            <a:ext cx="4237011" cy="311150"/>
          </a:xfrm>
        </p:spPr>
        <p:txBody>
          <a:bodyPr anchor="ctr"/>
          <a:lstStyle>
            <a:lvl1pPr>
              <a:defRPr sz="1200" b="1">
                <a:solidFill>
                  <a:schemeClr val="accent1"/>
                </a:solidFill>
              </a:defRPr>
            </a:lvl1pPr>
          </a:lstStyle>
          <a:p>
            <a:pPr lvl="0"/>
            <a:r>
              <a:rPr lang="en-US" dirty="0"/>
              <a:t>Click to edit Master text styles</a:t>
            </a:r>
          </a:p>
        </p:txBody>
      </p:sp>
      <p:sp>
        <p:nvSpPr>
          <p:cNvPr id="13" name="TextBox 12"/>
          <p:cNvSpPr txBox="1"/>
          <p:nvPr userDrawn="1"/>
        </p:nvSpPr>
        <p:spPr>
          <a:xfrm>
            <a:off x="5603875" y="2406365"/>
            <a:ext cx="2914651" cy="1205458"/>
          </a:xfrm>
          <a:prstGeom prst="rect">
            <a:avLst/>
          </a:prstGeom>
          <a:noFill/>
        </p:spPr>
        <p:txBody>
          <a:bodyPr wrap="square" lIns="0" tIns="0" rIns="0" bIns="0" rtlCol="0">
            <a:spAutoFit/>
          </a:bodyPr>
          <a:lstStyle/>
          <a:p>
            <a:pPr>
              <a:spcAft>
                <a:spcPts val="1000"/>
              </a:spcAft>
            </a:pPr>
            <a:r>
              <a:rPr lang="en-US" sz="1000" kern="1200" dirty="0">
                <a:solidFill>
                  <a:srgbClr val="FFFFFF"/>
                </a:solidFill>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a:p>
            <a:pPr marL="0" marR="0" indent="0" algn="l" defTabSz="914377" rtl="0" eaLnBrk="1" fontAlgn="base" latinLnBrk="0" hangingPunct="1">
              <a:lnSpc>
                <a:spcPct val="100000"/>
              </a:lnSpc>
              <a:spcBef>
                <a:spcPct val="0"/>
              </a:spcBef>
              <a:spcAft>
                <a:spcPts val="1000"/>
              </a:spcAft>
              <a:buClrTx/>
              <a:buSzTx/>
              <a:buFontTx/>
              <a:buNone/>
              <a:tabLst/>
              <a:defRPr/>
            </a:pPr>
            <a:r>
              <a:rPr lang="en-US" sz="1000" b="1" dirty="0">
                <a:solidFill>
                  <a:schemeClr val="tx1"/>
                </a:solidFill>
                <a:latin typeface="Roboto Regular"/>
                <a:cs typeface="Roboto Regular"/>
              </a:rPr>
              <a:t>www.amia.org</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05763" y="1721592"/>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64425" y="3735919"/>
            <a:ext cx="90084" cy="173533"/>
          </a:xfrm>
          <a:prstGeom prst="rect">
            <a:avLst/>
          </a:prstGeom>
        </p:spPr>
      </p:pic>
      <p:sp>
        <p:nvSpPr>
          <p:cNvPr id="8" name="Rectangle 7"/>
          <p:cNvSpPr/>
          <p:nvPr userDrawn="1"/>
        </p:nvSpPr>
        <p:spPr>
          <a:xfrm>
            <a:off x="5888742" y="3763085"/>
            <a:ext cx="1622239" cy="938719"/>
          </a:xfrm>
          <a:prstGeom prst="rect">
            <a:avLst/>
          </a:prstGeom>
        </p:spPr>
        <p:txBody>
          <a:bodyPr wrap="none" lIns="0" tIns="0" rIns="0" bIns="0">
            <a:spAutoFit/>
          </a:bodyPr>
          <a:lstStyle/>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facebook.com/</a:t>
            </a:r>
            <a:r>
              <a:rPr lang="en-US" sz="900" b="0" dirty="0" err="1">
                <a:solidFill>
                  <a:schemeClr val="tx1"/>
                </a:solidFill>
              </a:rPr>
              <a:t>amiainformatics</a:t>
            </a:r>
            <a:endParaRPr lang="en-US" sz="900" b="0" dirty="0">
              <a:solidFill>
                <a:schemeClr val="tx1"/>
              </a:solidFill>
              <a:latin typeface="Roboto Regular"/>
              <a:cs typeface="Roboto Regular"/>
            </a:endParaRPr>
          </a:p>
          <a:p>
            <a:pPr>
              <a:spcBef>
                <a:spcPts val="1000"/>
              </a:spcBef>
            </a:pPr>
            <a:r>
              <a:rPr lang="en-US" sz="900" b="0" dirty="0">
                <a:solidFill>
                  <a:schemeClr val="tx1"/>
                </a:solidFill>
                <a:latin typeface="Roboto Regular"/>
                <a:cs typeface="Roboto Regular"/>
              </a:rPr>
              <a:t>@AMIAinformatics</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err="1">
                <a:solidFill>
                  <a:schemeClr val="tx1"/>
                </a:solidFill>
              </a:rPr>
              <a:t>linkedin.com</a:t>
            </a:r>
            <a:r>
              <a:rPr lang="en-US" sz="900" b="0" dirty="0">
                <a:solidFill>
                  <a:schemeClr val="tx1"/>
                </a:solidFill>
              </a:rPr>
              <a:t>/company/1396562</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youtube.com/</a:t>
            </a:r>
            <a:r>
              <a:rPr lang="en-US" sz="900" b="0" dirty="0" err="1">
                <a:solidFill>
                  <a:schemeClr val="tx1"/>
                </a:solidFill>
              </a:rPr>
              <a:t>amiainformatics</a:t>
            </a:r>
            <a:endParaRPr lang="en-US" sz="900" b="0" dirty="0">
              <a:solidFill>
                <a:schemeClr val="tx1"/>
              </a:solidFill>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7532" y="3998509"/>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36941" y="4266008"/>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14873" y="4529669"/>
            <a:ext cx="190499" cy="190499"/>
          </a:xfrm>
          <a:prstGeom prst="rect">
            <a:avLst/>
          </a:prstGeom>
        </p:spPr>
      </p:pic>
      <p:sp>
        <p:nvSpPr>
          <p:cNvPr id="14" name="Rectangle 13"/>
          <p:cNvSpPr/>
          <p:nvPr userDrawn="1"/>
        </p:nvSpPr>
        <p:spPr>
          <a:xfrm>
            <a:off x="7604147" y="4536960"/>
            <a:ext cx="981038" cy="153888"/>
          </a:xfrm>
          <a:prstGeom prst="rect">
            <a:avLst/>
          </a:prstGeom>
        </p:spPr>
        <p:txBody>
          <a:bodyPr wrap="none" lIns="0" tIns="0" rIns="0" bIns="0">
            <a:spAutoFit/>
          </a:bodyPr>
          <a:lstStyle/>
          <a:p>
            <a:r>
              <a:rPr lang="en-US" sz="1000" b="1" kern="1200" dirty="0">
                <a:solidFill>
                  <a:schemeClr val="tx1"/>
                </a:solidFill>
                <a:latin typeface="Roboto Regular"/>
                <a:ea typeface="MS PGothic" pitchFamily="34" charset="-128"/>
                <a:cs typeface="Roboto Regular"/>
              </a:rPr>
              <a:t>#WhyInformatics</a:t>
            </a:r>
            <a:endParaRPr lang="en-US" sz="1000" b="1" dirty="0">
              <a:latin typeface="Roboto Regular"/>
              <a:cs typeface="Roboto Regular"/>
            </a:endParaRPr>
          </a:p>
        </p:txBody>
      </p:sp>
    </p:spTree>
    <p:extLst>
      <p:ext uri="{BB962C8B-B14F-4D97-AF65-F5344CB8AC3E}">
        <p14:creationId xmlns:p14="http://schemas.microsoft.com/office/powerpoint/2010/main" val="383249814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divider photos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5045364" cy="5143500"/>
          </a:xfrm>
          <a:prstGeom prst="rect">
            <a:avLst/>
          </a:prstGeom>
        </p:spPr>
      </p:pic>
      <p:sp>
        <p:nvSpPr>
          <p:cNvPr id="11" name="Text Placeholder 10"/>
          <p:cNvSpPr>
            <a:spLocks noGrp="1"/>
          </p:cNvSpPr>
          <p:nvPr>
            <p:ph type="body" sz="quarter" idx="10"/>
          </p:nvPr>
        </p:nvSpPr>
        <p:spPr>
          <a:xfrm>
            <a:off x="816921" y="3329372"/>
            <a:ext cx="5773351" cy="1126107"/>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810617" y="4465970"/>
            <a:ext cx="5783891"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157709533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5" name="Picture 4" descr="divider photos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3486727" cy="5143500"/>
          </a:xfrm>
          <a:prstGeom prst="rect">
            <a:avLst/>
          </a:prstGeom>
        </p:spPr>
      </p:pic>
      <p:sp>
        <p:nvSpPr>
          <p:cNvPr id="11" name="Text Placeholder 10"/>
          <p:cNvSpPr>
            <a:spLocks noGrp="1"/>
          </p:cNvSpPr>
          <p:nvPr>
            <p:ph type="body" sz="quarter" idx="10"/>
          </p:nvPr>
        </p:nvSpPr>
        <p:spPr>
          <a:xfrm>
            <a:off x="5244757" y="425624"/>
            <a:ext cx="3576595"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5242504" y="1225754"/>
            <a:ext cx="3583123"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285788755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3">
    <p:spTree>
      <p:nvGrpSpPr>
        <p:cNvPr id="1" name=""/>
        <p:cNvGrpSpPr/>
        <p:nvPr/>
      </p:nvGrpSpPr>
      <p:grpSpPr>
        <a:xfrm>
          <a:off x="0" y="0"/>
          <a:ext cx="0" cy="0"/>
          <a:chOff x="0" y="0"/>
          <a:chExt cx="0" cy="0"/>
        </a:xfrm>
      </p:grpSpPr>
      <p:pic>
        <p:nvPicPr>
          <p:cNvPr id="6" name="Picture 5" descr="slide .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pic>
        <p:nvPicPr>
          <p:cNvPr id="8" name="Picture 7" descr="slide .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24682" y="0"/>
            <a:ext cx="3319319" cy="5143500"/>
          </a:xfrm>
          <a:prstGeom prst="rect">
            <a:avLst/>
          </a:prstGeom>
        </p:spPr>
      </p:pic>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pic>
        <p:nvPicPr>
          <p:cNvPr id="12" name="Picture 11" descr="divider photos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4" name="Picture 13"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18909" y="0"/>
            <a:ext cx="3325091"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25573641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vider 3">
    <p:spTree>
      <p:nvGrpSpPr>
        <p:cNvPr id="1" name=""/>
        <p:cNvGrpSpPr/>
        <p:nvPr/>
      </p:nvGrpSpPr>
      <p:grpSpPr>
        <a:xfrm>
          <a:off x="0" y="0"/>
          <a:ext cx="0" cy="0"/>
          <a:chOff x="0" y="0"/>
          <a:chExt cx="0" cy="0"/>
        </a:xfrm>
      </p:grpSpPr>
      <p:pic>
        <p:nvPicPr>
          <p:cNvPr id="7" name="Picture 6" descr="divider photos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16864" y="0"/>
            <a:ext cx="3527136"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speak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49" y="1259360"/>
            <a:ext cx="3566643"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extLst>
      <p:ext uri="{BB962C8B-B14F-4D97-AF65-F5344CB8AC3E}">
        <p14:creationId xmlns:p14="http://schemas.microsoft.com/office/powerpoint/2010/main" val="81731060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29" y="402549"/>
            <a:ext cx="6783947" cy="320088"/>
          </a:xfrm>
        </p:spPr>
        <p:txBody>
          <a:bodyPr/>
          <a:lstStyle/>
          <a:p>
            <a:r>
              <a:rPr lang="en-US" dirty="0"/>
              <a:t>Click to edit Master title style</a:t>
            </a:r>
          </a:p>
        </p:txBody>
      </p:sp>
      <p:sp>
        <p:nvSpPr>
          <p:cNvPr id="3" name="Content Placeholder 2"/>
          <p:cNvSpPr>
            <a:spLocks noGrp="1"/>
          </p:cNvSpPr>
          <p:nvPr>
            <p:ph sz="quarter" idx="12"/>
          </p:nvPr>
        </p:nvSpPr>
        <p:spPr>
          <a:xfrm>
            <a:off x="547078" y="939257"/>
            <a:ext cx="8056359" cy="3570961"/>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97800408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8" y="402548"/>
            <a:ext cx="6784599" cy="320088"/>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4852871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8247416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7" y="396033"/>
            <a:ext cx="6772155" cy="320088"/>
          </a:xfrm>
        </p:spPr>
        <p:txBody>
          <a:bodyPr/>
          <a:lstStyle/>
          <a:p>
            <a:r>
              <a:rPr lang="en-US" dirty="0"/>
              <a:t>Click to edit Master title style</a:t>
            </a:r>
          </a:p>
        </p:txBody>
      </p:sp>
      <p:sp>
        <p:nvSpPr>
          <p:cNvPr id="9" name="Content Placeholder 8"/>
          <p:cNvSpPr>
            <a:spLocks noGrp="1"/>
          </p:cNvSpPr>
          <p:nvPr>
            <p:ph sz="quarter" idx="12"/>
          </p:nvPr>
        </p:nvSpPr>
        <p:spPr>
          <a:xfrm>
            <a:off x="556053" y="939257"/>
            <a:ext cx="2543763"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5"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269171082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8" y="396033"/>
            <a:ext cx="6779020" cy="320088"/>
          </a:xfrm>
        </p:spPr>
        <p:txBody>
          <a:bodyPr/>
          <a:lstStyle/>
          <a:p>
            <a:r>
              <a:rPr lang="en-US" dirty="0"/>
              <a:t>Click to edit Master title style</a:t>
            </a:r>
          </a:p>
        </p:txBody>
      </p:sp>
      <p:sp>
        <p:nvSpPr>
          <p:cNvPr id="9" name="Content Placeholder 8"/>
          <p:cNvSpPr>
            <a:spLocks noGrp="1"/>
          </p:cNvSpPr>
          <p:nvPr>
            <p:ph sz="quarter" idx="12"/>
          </p:nvPr>
        </p:nvSpPr>
        <p:spPr>
          <a:xfrm>
            <a:off x="556055" y="939259"/>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1" y="3413356"/>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30184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1558326"/>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1558326"/>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2"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26533157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0" y="947352"/>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35679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1" y="787019"/>
            <a:ext cx="8034356"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547081" y="399557"/>
            <a:ext cx="6777732"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9" y="939257"/>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pic>
        <p:nvPicPr>
          <p:cNvPr id="7" name="Picture 6" descr="amia-logo_color.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25" r:id="rId6"/>
    <p:sldLayoutId id="2147484579" r:id="rId7"/>
    <p:sldLayoutId id="2147484576" r:id="rId8"/>
    <p:sldLayoutId id="2147484577" r:id="rId9"/>
    <p:sldLayoutId id="2147484578" r:id="rId10"/>
    <p:sldLayoutId id="2147484527" r:id="rId11"/>
    <p:sldLayoutId id="2147484588" r:id="rId12"/>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07" indent="-228594"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377" indent="-228594"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47" indent="-228594"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17" marR="0" indent="-228594" algn="l" defTabSz="914377"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537" indent="-228594" algn="l" rtl="0" eaLnBrk="1" fontAlgn="base" hangingPunct="1">
        <a:spcBef>
          <a:spcPct val="20000"/>
        </a:spcBef>
        <a:spcAft>
          <a:spcPct val="0"/>
        </a:spcAft>
        <a:buChar char="»"/>
        <a:defRPr sz="1500" b="1">
          <a:solidFill>
            <a:srgbClr val="727274"/>
          </a:solidFill>
          <a:latin typeface="+mn-lt"/>
          <a:ea typeface="+mn-ea"/>
        </a:defRPr>
      </a:lvl6pPr>
      <a:lvl7pPr marL="2971726" indent="-228594" algn="l" rtl="0" eaLnBrk="1" fontAlgn="base" hangingPunct="1">
        <a:spcBef>
          <a:spcPct val="20000"/>
        </a:spcBef>
        <a:spcAft>
          <a:spcPct val="0"/>
        </a:spcAft>
        <a:buChar char="»"/>
        <a:defRPr sz="1500" b="1">
          <a:solidFill>
            <a:srgbClr val="727274"/>
          </a:solidFill>
          <a:latin typeface="+mn-lt"/>
          <a:ea typeface="+mn-ea"/>
        </a:defRPr>
      </a:lvl7pPr>
      <a:lvl8pPr marL="3428914" indent="-228594" algn="l" rtl="0" eaLnBrk="1" fontAlgn="base" hangingPunct="1">
        <a:spcBef>
          <a:spcPct val="20000"/>
        </a:spcBef>
        <a:spcAft>
          <a:spcPct val="0"/>
        </a:spcAft>
        <a:buChar char="»"/>
        <a:defRPr sz="1500" b="1">
          <a:solidFill>
            <a:srgbClr val="727274"/>
          </a:solidFill>
          <a:latin typeface="+mn-lt"/>
          <a:ea typeface="+mn-ea"/>
        </a:defRPr>
      </a:lvl8pPr>
      <a:lvl9pPr marL="3886103" indent="-228594"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987156"/>
      </p:ext>
    </p:extLst>
  </p:cSld>
  <p:clrMap bg1="lt1" tx1="dk1" bg2="lt2" tx2="dk2" accent1="accent1" accent2="accent2" accent3="accent3" accent4="accent4" accent5="accent5" accent6="accent6" hlink="hlink" folHlink="folHlink"/>
  <p:sldLayoutIdLst>
    <p:sldLayoutId id="2147484570" r:id="rId1"/>
    <p:sldLayoutId id="2147484580" r:id="rId2"/>
    <p:sldLayoutId id="2147484589" r:id="rId3"/>
    <p:sldLayoutId id="2147484582" r:id="rId4"/>
    <p:sldLayoutId id="2147484590" r:id="rId5"/>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0" fontAlgn="base" hangingPunct="0">
        <a:lnSpc>
          <a:spcPct val="90000"/>
        </a:lnSpc>
        <a:spcBef>
          <a:spcPct val="0"/>
        </a:spcBef>
        <a:spcAft>
          <a:spcPct val="0"/>
        </a:spcAft>
        <a:defRPr sz="2800">
          <a:solidFill>
            <a:schemeClr val="bg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marR="0" indent="0" algn="l" defTabSz="914377" rtl="0" eaLnBrk="0" fontAlgn="base" latinLnBrk="0" hangingPunct="0">
        <a:lnSpc>
          <a:spcPct val="100000"/>
        </a:lnSpc>
        <a:spcBef>
          <a:spcPct val="20000"/>
        </a:spcBef>
        <a:spcAft>
          <a:spcPct val="0"/>
        </a:spcAft>
        <a:buClrTx/>
        <a:buSzTx/>
        <a:buFontTx/>
        <a:buNone/>
        <a:tabLst/>
        <a:defRPr sz="3600">
          <a:solidFill>
            <a:srgbClr val="105E55"/>
          </a:solidFill>
          <a:latin typeface="Century Gothic"/>
          <a:ea typeface="MS PGothic" pitchFamily="34" charset="-128"/>
          <a:cs typeface="Century Gothic"/>
        </a:defRPr>
      </a:lvl1pPr>
      <a:lvl2pPr marL="742932" indent="-285744" algn="l" rtl="0" eaLnBrk="0" fontAlgn="base" hangingPunct="0">
        <a:spcBef>
          <a:spcPct val="20000"/>
        </a:spcBef>
        <a:spcAft>
          <a:spcPct val="0"/>
        </a:spcAft>
        <a:buChar char="–"/>
        <a:defRPr sz="2300" b="1">
          <a:solidFill>
            <a:srgbClr val="0033CC"/>
          </a:solidFill>
          <a:latin typeface="+mn-lt"/>
          <a:ea typeface="MS PGothic" pitchFamily="34" charset="-128"/>
          <a:cs typeface="MS PGothic" charset="0"/>
        </a:defRPr>
      </a:lvl2pPr>
      <a:lvl3pPr marL="1142971" indent="-228594" algn="l" rtl="0" eaLnBrk="0" fontAlgn="base" hangingPunct="0">
        <a:spcBef>
          <a:spcPct val="20000"/>
        </a:spcBef>
        <a:spcAft>
          <a:spcPct val="0"/>
        </a:spcAft>
        <a:buChar char="•"/>
        <a:defRPr sz="2400">
          <a:solidFill>
            <a:srgbClr val="727274"/>
          </a:solidFill>
          <a:latin typeface="+mn-lt"/>
          <a:ea typeface="MS PGothic" pitchFamily="34" charset="-128"/>
          <a:cs typeface="MS PGothic" charset="0"/>
        </a:defRPr>
      </a:lvl3pPr>
      <a:lvl4pPr marL="1600160" indent="-228594" algn="l" rtl="0" eaLnBrk="0" fontAlgn="base" hangingPunct="0">
        <a:spcBef>
          <a:spcPct val="20000"/>
        </a:spcBef>
        <a:spcAft>
          <a:spcPct val="0"/>
        </a:spcAft>
        <a:buChar char="–"/>
        <a:defRPr sz="2000">
          <a:solidFill>
            <a:srgbClr val="727274"/>
          </a:solidFill>
          <a:latin typeface="+mn-lt"/>
          <a:ea typeface="MS PGothic" pitchFamily="34" charset="-128"/>
          <a:cs typeface="MS PGothic" charset="0"/>
        </a:defRPr>
      </a:lvl4pPr>
      <a:lvl5pPr marL="2057349" indent="-228594" algn="l" rtl="0" eaLnBrk="0" fontAlgn="base" hangingPunct="0">
        <a:spcBef>
          <a:spcPct val="20000"/>
        </a:spcBef>
        <a:spcAft>
          <a:spcPct val="0"/>
        </a:spcAft>
        <a:buChar char="»"/>
        <a:defRPr sz="1500" b="1">
          <a:solidFill>
            <a:srgbClr val="727274"/>
          </a:solidFill>
          <a:latin typeface="+mn-lt"/>
          <a:ea typeface="MS PGothic" pitchFamily="34" charset="-128"/>
          <a:cs typeface="MS PGothic" charset="0"/>
        </a:defRPr>
      </a:lvl5pPr>
      <a:lvl6pPr marL="2514537" indent="-228594" algn="l" rtl="0" fontAlgn="base">
        <a:spcBef>
          <a:spcPct val="20000"/>
        </a:spcBef>
        <a:spcAft>
          <a:spcPct val="0"/>
        </a:spcAft>
        <a:buChar char="»"/>
        <a:defRPr sz="1500" b="1">
          <a:solidFill>
            <a:srgbClr val="727274"/>
          </a:solidFill>
          <a:latin typeface="+mn-lt"/>
          <a:ea typeface="+mn-ea"/>
        </a:defRPr>
      </a:lvl6pPr>
      <a:lvl7pPr marL="2971726" indent="-228594" algn="l" rtl="0" fontAlgn="base">
        <a:spcBef>
          <a:spcPct val="20000"/>
        </a:spcBef>
        <a:spcAft>
          <a:spcPct val="0"/>
        </a:spcAft>
        <a:buChar char="»"/>
        <a:defRPr sz="1500" b="1">
          <a:solidFill>
            <a:srgbClr val="727274"/>
          </a:solidFill>
          <a:latin typeface="+mn-lt"/>
          <a:ea typeface="+mn-ea"/>
        </a:defRPr>
      </a:lvl7pPr>
      <a:lvl8pPr marL="3428914" indent="-228594" algn="l" rtl="0" fontAlgn="base">
        <a:spcBef>
          <a:spcPct val="20000"/>
        </a:spcBef>
        <a:spcAft>
          <a:spcPct val="0"/>
        </a:spcAft>
        <a:buChar char="»"/>
        <a:defRPr sz="1500" b="1">
          <a:solidFill>
            <a:srgbClr val="727274"/>
          </a:solidFill>
          <a:latin typeface="+mn-lt"/>
          <a:ea typeface="+mn-ea"/>
        </a:defRPr>
      </a:lvl8pPr>
      <a:lvl9pPr marL="3886103" indent="-228594" algn="l" rtl="0" fontAlgn="base">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Ra1IPkBFb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youtube.com/watch?v=QYyJZOHgpco" TargetMode="External"/><Relationship Id="rId4" Type="http://schemas.openxmlformats.org/officeDocument/2006/relationships/hyperlink" Target="https://www.youtube.com/watch?v=bGYgFYG2Cc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Presentation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lvl="0" fontAlgn="auto">
              <a:spcBef>
                <a:spcPts val="0"/>
              </a:spcBef>
              <a:spcAft>
                <a:spcPts val="600"/>
              </a:spcAft>
            </a:pPr>
            <a:r>
              <a:rPr lang="en-US" sz="1200" kern="1200" dirty="0">
                <a:solidFill>
                  <a:prstClr val="black"/>
                </a:solidFill>
                <a:latin typeface="Helvetica" pitchFamily="2" charset="0"/>
                <a:ea typeface="+mn-ea"/>
                <a:cs typeface="+mn-cs"/>
              </a:rPr>
              <a:t>Ignite-style talks are intended as timely, provocative, conversation-starting, and creative five-minute talk addressing a hot topic in informatics. </a:t>
            </a:r>
          </a:p>
          <a:p>
            <a:pPr lvl="0" fontAlgn="auto">
              <a:spcBef>
                <a:spcPts val="0"/>
              </a:spcBef>
              <a:spcAft>
                <a:spcPts val="600"/>
              </a:spcAft>
            </a:pPr>
            <a:r>
              <a:rPr lang="en-US" sz="1200" kern="1200" dirty="0">
                <a:solidFill>
                  <a:prstClr val="black"/>
                </a:solidFill>
                <a:latin typeface="Helvetica" pitchFamily="2" charset="0"/>
                <a:ea typeface="+mn-ea"/>
                <a:cs typeface="+mn-cs"/>
              </a:rPr>
              <a:t>Ignite Format Rules:</a:t>
            </a:r>
          </a:p>
          <a:p>
            <a:pPr lvl="0" fontAlgn="auto">
              <a:spcBef>
                <a:spcPts val="0"/>
              </a:spcBef>
              <a:spcAft>
                <a:spcPts val="600"/>
              </a:spcAft>
            </a:pPr>
            <a:r>
              <a:rPr lang="en-US" sz="1200" kern="1200" dirty="0">
                <a:solidFill>
                  <a:prstClr val="black"/>
                </a:solidFill>
                <a:latin typeface="Helvetica" pitchFamily="2" charset="0"/>
                <a:ea typeface="+mn-ea"/>
                <a:cs typeface="+mn-cs"/>
              </a:rPr>
              <a:t>1. Your Ignite talk will contain exactly 20 slides, 15 seconds each, automatically advanced</a:t>
            </a:r>
          </a:p>
          <a:p>
            <a:pPr lvl="0" fontAlgn="auto">
              <a:spcBef>
                <a:spcPts val="0"/>
              </a:spcBef>
              <a:spcAft>
                <a:spcPts val="600"/>
              </a:spcAft>
            </a:pPr>
            <a:r>
              <a:rPr lang="en-US" sz="1200" kern="1200" dirty="0">
                <a:solidFill>
                  <a:prstClr val="black"/>
                </a:solidFill>
                <a:latin typeface="Helvetica" pitchFamily="2" charset="0"/>
                <a:ea typeface="+mn-ea"/>
                <a:cs typeface="+mn-cs"/>
              </a:rPr>
              <a:t>2. Please use *this* AMIA Ignite PowerPoint slide template provided by AMIA.</a:t>
            </a:r>
          </a:p>
          <a:p>
            <a:pPr lvl="0" fontAlgn="auto">
              <a:spcBef>
                <a:spcPts val="0"/>
              </a:spcBef>
              <a:spcAft>
                <a:spcPts val="600"/>
              </a:spcAft>
            </a:pPr>
            <a:r>
              <a:rPr lang="en-US" sz="1200" kern="1200" dirty="0">
                <a:solidFill>
                  <a:prstClr val="black"/>
                </a:solidFill>
                <a:latin typeface="Helvetica" pitchFamily="2" charset="0"/>
                <a:ea typeface="+mn-ea"/>
                <a:cs typeface="+mn-cs"/>
              </a:rPr>
              <a:t>3. After your presentation, a moderator will facilitate brief dialogue with the audience and move to the next presentation.</a:t>
            </a:r>
          </a:p>
          <a:p>
            <a:pPr lvl="0" fontAlgn="auto">
              <a:spcBef>
                <a:spcPts val="0"/>
              </a:spcBef>
              <a:spcAft>
                <a:spcPts val="600"/>
              </a:spcAft>
            </a:pPr>
            <a:r>
              <a:rPr lang="en-US" sz="1200" kern="1200" dirty="0">
                <a:solidFill>
                  <a:prstClr val="black"/>
                </a:solidFill>
                <a:latin typeface="Helvetica" pitchFamily="2" charset="0"/>
                <a:ea typeface="+mn-ea"/>
                <a:cs typeface="+mn-cs"/>
              </a:rPr>
              <a:t>4.</a:t>
            </a:r>
            <a:r>
              <a:rPr lang="en-US" sz="1200" kern="1200" dirty="0">
                <a:solidFill>
                  <a:prstClr val="black"/>
                </a:solidFill>
                <a:highlight>
                  <a:srgbClr val="FFFF00"/>
                </a:highlight>
                <a:latin typeface="Helvetica" pitchFamily="2" charset="0"/>
                <a:ea typeface="+mn-ea"/>
                <a:cs typeface="+mn-cs"/>
              </a:rPr>
              <a:t> Ignite-style Talks will be pre-recorded as Voice over PowerPoint and saved as an mp4 file. You will be required to upload the final version of your presentation, along with your slides to the eShow platform by May 11, 2022. </a:t>
            </a:r>
            <a:r>
              <a:rPr lang="en-US" sz="1200" b="1" kern="1200" dirty="0">
                <a:solidFill>
                  <a:prstClr val="black"/>
                </a:solidFill>
                <a:highlight>
                  <a:srgbClr val="FFFF00"/>
                </a:highlight>
                <a:latin typeface="Helvetica" pitchFamily="2" charset="0"/>
                <a:ea typeface="+mn-ea"/>
                <a:cs typeface="+mn-cs"/>
              </a:rPr>
              <a:t>This is not replacing your live presentation. </a:t>
            </a:r>
            <a:r>
              <a:rPr lang="en-US" sz="1200" kern="1200" dirty="0">
                <a:solidFill>
                  <a:prstClr val="black"/>
                </a:solidFill>
                <a:highlight>
                  <a:srgbClr val="FFFF00"/>
                </a:highlight>
                <a:latin typeface="Helvetica" pitchFamily="2" charset="0"/>
                <a:ea typeface="+mn-ea"/>
                <a:cs typeface="+mn-cs"/>
              </a:rPr>
              <a:t>These recordings will be part of the conference digital collection.</a:t>
            </a:r>
          </a:p>
          <a:p>
            <a:pPr lvl="0" fontAlgn="auto">
              <a:spcBef>
                <a:spcPts val="0"/>
              </a:spcBef>
              <a:spcAft>
                <a:spcPts val="600"/>
              </a:spcAft>
            </a:pPr>
            <a:r>
              <a:rPr lang="en-US" sz="1200" kern="1200" dirty="0">
                <a:solidFill>
                  <a:prstClr val="black"/>
                </a:solidFill>
                <a:latin typeface="Helvetica" pitchFamily="2" charset="0"/>
                <a:ea typeface="+mn-ea"/>
                <a:cs typeface="+mn-cs"/>
              </a:rPr>
              <a:t>For samples of both how to give an Ignite talk and for examples see:</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3"/>
              </a:rPr>
              <a:t>https://www.youtube.com/watch?v=rRa1IPkBFbg</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4"/>
              </a:rPr>
              <a:t>https://www.youtube.com/watch?v=bGYgFYG2Ccw</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5"/>
              </a:rPr>
              <a:t>https://www.youtube.com/watch?v=QYyJZOHgpco</a:t>
            </a:r>
            <a:r>
              <a:rPr lang="en-US" sz="2000" kern="1200" dirty="0">
                <a:solidFill>
                  <a:prstClr val="black"/>
                </a:solidFill>
                <a:latin typeface="Helvetica" pitchFamily="2" charset="0"/>
                <a:ea typeface="+mn-ea"/>
                <a:cs typeface="+mn-cs"/>
              </a:rPr>
              <a:t> </a:t>
            </a:r>
            <a:endParaRPr lang="en-US" sz="1200" kern="1200" dirty="0">
              <a:solidFill>
                <a:prstClr val="black"/>
              </a:solidFill>
              <a:latin typeface="Helvetica" pitchFamily="2" charset="0"/>
              <a:ea typeface="+mn-ea"/>
              <a:cs typeface="+mn-cs"/>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a:t>
            </a:fld>
            <a:endParaRPr lang="en-US" sz="1000"/>
          </a:p>
        </p:txBody>
      </p:sp>
      <p:sp>
        <p:nvSpPr>
          <p:cNvPr id="5" name="Footer Placeholder 4">
            <a:extLst>
              <a:ext uri="{FF2B5EF4-FFF2-40B4-BE49-F238E27FC236}">
                <a16:creationId xmlns:a16="http://schemas.microsoft.com/office/drawing/2014/main" id="{66B060DB-366B-4023-A8E1-2EA515C9D219}"/>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4642297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10</a:t>
            </a:fld>
            <a:endParaRPr lang="en-US" sz="1000"/>
          </a:p>
        </p:txBody>
      </p:sp>
      <p:sp>
        <p:nvSpPr>
          <p:cNvPr id="5" name="Footer Placeholder 4">
            <a:extLst>
              <a:ext uri="{FF2B5EF4-FFF2-40B4-BE49-F238E27FC236}">
                <a16:creationId xmlns:a16="http://schemas.microsoft.com/office/drawing/2014/main" id="{ECD7052D-26BB-4E7E-AFD3-BB6E6FA1BBE9}"/>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47666727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11</a:t>
            </a:fld>
            <a:endParaRPr lang="en-US" sz="1000"/>
          </a:p>
        </p:txBody>
      </p:sp>
      <p:sp>
        <p:nvSpPr>
          <p:cNvPr id="5" name="Footer Placeholder 4">
            <a:extLst>
              <a:ext uri="{FF2B5EF4-FFF2-40B4-BE49-F238E27FC236}">
                <a16:creationId xmlns:a16="http://schemas.microsoft.com/office/drawing/2014/main" id="{33CE8C3C-BAEF-464F-BB74-04A9AEE1C43E}"/>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9966194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12</a:t>
            </a:fld>
            <a:endParaRPr lang="en-US" sz="1000"/>
          </a:p>
        </p:txBody>
      </p:sp>
      <p:sp>
        <p:nvSpPr>
          <p:cNvPr id="5" name="Footer Placeholder 4">
            <a:extLst>
              <a:ext uri="{FF2B5EF4-FFF2-40B4-BE49-F238E27FC236}">
                <a16:creationId xmlns:a16="http://schemas.microsoft.com/office/drawing/2014/main" id="{DE09BC78-CF36-45FF-A342-B0C8DD293D3A}"/>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138110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13</a:t>
            </a:fld>
            <a:endParaRPr lang="en-US" sz="1000"/>
          </a:p>
        </p:txBody>
      </p:sp>
      <p:sp>
        <p:nvSpPr>
          <p:cNvPr id="5" name="Footer Placeholder 4">
            <a:extLst>
              <a:ext uri="{FF2B5EF4-FFF2-40B4-BE49-F238E27FC236}">
                <a16:creationId xmlns:a16="http://schemas.microsoft.com/office/drawing/2014/main" id="{47F1FACB-04A3-4246-B508-A1606F52D0E1}"/>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81906297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14</a:t>
            </a:fld>
            <a:endParaRPr lang="en-US" sz="1000"/>
          </a:p>
        </p:txBody>
      </p:sp>
      <p:sp>
        <p:nvSpPr>
          <p:cNvPr id="5" name="Footer Placeholder 4">
            <a:extLst>
              <a:ext uri="{FF2B5EF4-FFF2-40B4-BE49-F238E27FC236}">
                <a16:creationId xmlns:a16="http://schemas.microsoft.com/office/drawing/2014/main" id="{F8957775-683C-45F7-BF91-72A014F4ACE0}"/>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4177282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15</a:t>
            </a:fld>
            <a:endParaRPr lang="en-US" sz="1000"/>
          </a:p>
        </p:txBody>
      </p:sp>
      <p:sp>
        <p:nvSpPr>
          <p:cNvPr id="5" name="Footer Placeholder 4">
            <a:extLst>
              <a:ext uri="{FF2B5EF4-FFF2-40B4-BE49-F238E27FC236}">
                <a16:creationId xmlns:a16="http://schemas.microsoft.com/office/drawing/2014/main" id="{9EB423AA-7887-4A10-855F-E2EB482025B1}"/>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4405857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16</a:t>
            </a:fld>
            <a:endParaRPr lang="en-US" sz="1000"/>
          </a:p>
        </p:txBody>
      </p:sp>
      <p:sp>
        <p:nvSpPr>
          <p:cNvPr id="5" name="Footer Placeholder 4">
            <a:extLst>
              <a:ext uri="{FF2B5EF4-FFF2-40B4-BE49-F238E27FC236}">
                <a16:creationId xmlns:a16="http://schemas.microsoft.com/office/drawing/2014/main" id="{7E092F0B-4673-49FC-993F-ABAC0218A302}"/>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59741488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17</a:t>
            </a:fld>
            <a:endParaRPr lang="en-US" sz="1000"/>
          </a:p>
        </p:txBody>
      </p:sp>
      <p:sp>
        <p:nvSpPr>
          <p:cNvPr id="5" name="Footer Placeholder 4">
            <a:extLst>
              <a:ext uri="{FF2B5EF4-FFF2-40B4-BE49-F238E27FC236}">
                <a16:creationId xmlns:a16="http://schemas.microsoft.com/office/drawing/2014/main" id="{A7452E42-B7F6-40D9-82EA-B824804411A9}"/>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4772760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18</a:t>
            </a:fld>
            <a:endParaRPr lang="en-US" sz="1000"/>
          </a:p>
        </p:txBody>
      </p:sp>
      <p:sp>
        <p:nvSpPr>
          <p:cNvPr id="5" name="Footer Placeholder 4">
            <a:extLst>
              <a:ext uri="{FF2B5EF4-FFF2-40B4-BE49-F238E27FC236}">
                <a16:creationId xmlns:a16="http://schemas.microsoft.com/office/drawing/2014/main" id="{174EEC65-D486-4D10-8CDE-C1B1CA6DED3D}"/>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3045422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19</a:t>
            </a:fld>
            <a:endParaRPr lang="en-US" sz="1000"/>
          </a:p>
        </p:txBody>
      </p:sp>
      <p:sp>
        <p:nvSpPr>
          <p:cNvPr id="5" name="Footer Placeholder 4">
            <a:extLst>
              <a:ext uri="{FF2B5EF4-FFF2-40B4-BE49-F238E27FC236}">
                <a16:creationId xmlns:a16="http://schemas.microsoft.com/office/drawing/2014/main" id="{902FA988-EB60-4FEB-A965-D8FD2E74094C}"/>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84007557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a:t>
            </a:fld>
            <a:endParaRPr lang="en-US" sz="1000"/>
          </a:p>
        </p:txBody>
      </p:sp>
      <p:sp>
        <p:nvSpPr>
          <p:cNvPr id="5" name="Footer Placeholder 4">
            <a:extLst>
              <a:ext uri="{FF2B5EF4-FFF2-40B4-BE49-F238E27FC236}">
                <a16:creationId xmlns:a16="http://schemas.microsoft.com/office/drawing/2014/main" id="{F11A7A16-7025-424E-B424-CD7D1936838C}"/>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406982559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20</a:t>
            </a:fld>
            <a:endParaRPr lang="en-US" sz="1000"/>
          </a:p>
        </p:txBody>
      </p:sp>
      <p:sp>
        <p:nvSpPr>
          <p:cNvPr id="5" name="Footer Placeholder 4">
            <a:extLst>
              <a:ext uri="{FF2B5EF4-FFF2-40B4-BE49-F238E27FC236}">
                <a16:creationId xmlns:a16="http://schemas.microsoft.com/office/drawing/2014/main" id="{2ACCC187-F717-44C8-B933-1D369618F1FC}"/>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56182454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3</a:t>
            </a:fld>
            <a:endParaRPr lang="en-US" sz="1000"/>
          </a:p>
        </p:txBody>
      </p:sp>
      <p:sp>
        <p:nvSpPr>
          <p:cNvPr id="5" name="Footer Placeholder 4">
            <a:extLst>
              <a:ext uri="{FF2B5EF4-FFF2-40B4-BE49-F238E27FC236}">
                <a16:creationId xmlns:a16="http://schemas.microsoft.com/office/drawing/2014/main" id="{E16C8DB2-EBD6-4F87-8B55-517893153B41}"/>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32973730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4</a:t>
            </a:fld>
            <a:endParaRPr lang="en-US" sz="1000"/>
          </a:p>
        </p:txBody>
      </p:sp>
      <p:sp>
        <p:nvSpPr>
          <p:cNvPr id="5" name="Footer Placeholder 4">
            <a:extLst>
              <a:ext uri="{FF2B5EF4-FFF2-40B4-BE49-F238E27FC236}">
                <a16:creationId xmlns:a16="http://schemas.microsoft.com/office/drawing/2014/main" id="{69F1343F-ABC5-4F79-912D-7B4E26311ED0}"/>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49032922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5</a:t>
            </a:fld>
            <a:endParaRPr lang="en-US" sz="1000"/>
          </a:p>
        </p:txBody>
      </p:sp>
      <p:sp>
        <p:nvSpPr>
          <p:cNvPr id="5" name="Footer Placeholder 4">
            <a:extLst>
              <a:ext uri="{FF2B5EF4-FFF2-40B4-BE49-F238E27FC236}">
                <a16:creationId xmlns:a16="http://schemas.microsoft.com/office/drawing/2014/main" id="{3CDC2776-3F0D-4124-BA52-D61C73986170}"/>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360189215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6</a:t>
            </a:fld>
            <a:endParaRPr lang="en-US" sz="1000"/>
          </a:p>
        </p:txBody>
      </p:sp>
      <p:sp>
        <p:nvSpPr>
          <p:cNvPr id="5" name="Footer Placeholder 4">
            <a:extLst>
              <a:ext uri="{FF2B5EF4-FFF2-40B4-BE49-F238E27FC236}">
                <a16:creationId xmlns:a16="http://schemas.microsoft.com/office/drawing/2014/main" id="{0A2FDAE3-6AC8-49C5-8C35-8C793BF34481}"/>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39782141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7</a:t>
            </a:fld>
            <a:endParaRPr lang="en-US" sz="1000"/>
          </a:p>
        </p:txBody>
      </p:sp>
      <p:sp>
        <p:nvSpPr>
          <p:cNvPr id="5" name="Footer Placeholder 4">
            <a:extLst>
              <a:ext uri="{FF2B5EF4-FFF2-40B4-BE49-F238E27FC236}">
                <a16:creationId xmlns:a16="http://schemas.microsoft.com/office/drawing/2014/main" id="{262682D2-8E8B-4FBA-AC7C-E12797A18E4F}"/>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726783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8</a:t>
            </a:fld>
            <a:endParaRPr lang="en-US" sz="1000"/>
          </a:p>
        </p:txBody>
      </p:sp>
      <p:sp>
        <p:nvSpPr>
          <p:cNvPr id="5" name="Footer Placeholder 4">
            <a:extLst>
              <a:ext uri="{FF2B5EF4-FFF2-40B4-BE49-F238E27FC236}">
                <a16:creationId xmlns:a16="http://schemas.microsoft.com/office/drawing/2014/main" id="{0EC01A78-39F3-4401-A049-A9A675785555}"/>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192796712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9</a:t>
            </a:fld>
            <a:endParaRPr lang="en-US" sz="1000"/>
          </a:p>
        </p:txBody>
      </p:sp>
      <p:sp>
        <p:nvSpPr>
          <p:cNvPr id="5" name="Footer Placeholder 4">
            <a:extLst>
              <a:ext uri="{FF2B5EF4-FFF2-40B4-BE49-F238E27FC236}">
                <a16:creationId xmlns:a16="http://schemas.microsoft.com/office/drawing/2014/main" id="{CA5A0FA7-A555-401E-A9B8-B762A7D028E1}"/>
              </a:ext>
            </a:extLst>
          </p:cNvPr>
          <p:cNvSpPr>
            <a:spLocks noGrp="1"/>
          </p:cNvSpPr>
          <p:nvPr>
            <p:ph type="ftr" sz="quarter" idx="3"/>
          </p:nvPr>
        </p:nvSpPr>
        <p:spPr/>
        <p:txBody>
          <a:bodyPr/>
          <a:lstStyle/>
          <a:p>
            <a:r>
              <a:rPr lang="en-US" dirty="0"/>
              <a:t>2024 Clinical Informatics Conference | AMIA</a:t>
            </a:r>
          </a:p>
        </p:txBody>
      </p:sp>
    </p:spTree>
    <p:extLst>
      <p:ext uri="{BB962C8B-B14F-4D97-AF65-F5344CB8AC3E}">
        <p14:creationId xmlns:p14="http://schemas.microsoft.com/office/powerpoint/2010/main" val="20843062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Slides">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w="12700" cmpd="sng">
          <a:solidFill>
            <a:schemeClr val="bg2"/>
          </a:solidFill>
        </a:ln>
        <a:sp3d prstMaterial="matte"/>
      </a:spPr>
      <a:bodyPr lIns="142240" tIns="81280" rIns="142240" bIns="81280" spcCol="1270" anchor="ctr"/>
      <a:lstStyle>
        <a:defPPr algn="ctr" defTabSz="889000">
          <a:lnSpc>
            <a:spcPct val="90000"/>
          </a:lnSpc>
          <a:spcAft>
            <a:spcPct val="35000"/>
          </a:spcAft>
          <a:defRPr sz="2000" b="1" dirty="0">
            <a:solidFill>
              <a:schemeClr val="bg2"/>
            </a:solidFill>
          </a:defRPr>
        </a:defPPr>
      </a:lstStyle>
      <a:style>
        <a:lnRef idx="0">
          <a:scrgbClr r="0" g="0" b="0"/>
        </a:lnRef>
        <a:fillRef idx="0">
          <a:scrgbClr r="0" g="0" b="0"/>
        </a:fillRef>
        <a:effectRef idx="0">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08c37b-5be2-41b9-904e-068da45e80bc" xsi:nil="true"/>
    <lcf76f155ced4ddcb4097134ff3c332f xmlns="06c4e527-e20f-4eb6-9293-c112466b1ff5">
      <Terms xmlns="http://schemas.microsoft.com/office/infopath/2007/PartnerControls"/>
    </lcf76f155ced4ddcb4097134ff3c332f>
    <Target_x0020_Audiences xmlns="06c4e527-e20f-4eb6-9293-c112466b1ff5" xsi:nil="true"/>
    <_ModernAudienceTargetUserField xmlns="06c4e527-e20f-4eb6-9293-c112466b1ff5">
      <UserInfo>
        <DisplayName/>
        <AccountId xsi:nil="true"/>
        <AccountType/>
      </UserInfo>
    </_ModernAudienceTargetUser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4C1A25DBFCFF4890FAF80F71B9F429" ma:contentTypeVersion="18" ma:contentTypeDescription="Create a new document." ma:contentTypeScope="" ma:versionID="0b257b9f273ab45540de5b1d3ba45045">
  <xsd:schema xmlns:xsd="http://www.w3.org/2001/XMLSchema" xmlns:xs="http://www.w3.org/2001/XMLSchema" xmlns:p="http://schemas.microsoft.com/office/2006/metadata/properties" xmlns:ns2="06c4e527-e20f-4eb6-9293-c112466b1ff5" xmlns:ns3="8a08c37b-5be2-41b9-904e-068da45e80bc" targetNamespace="http://schemas.microsoft.com/office/2006/metadata/properties" ma:root="true" ma:fieldsID="f2a07201e1c4839afc48783641671663" ns2:_="" ns3:_="">
    <xsd:import namespace="06c4e527-e20f-4eb6-9293-c112466b1ff5"/>
    <xsd:import namespace="8a08c37b-5be2-41b9-904e-068da45e80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Target_x0020_Audiences" minOccurs="0"/>
                <xsd:element ref="ns2:_ModernAudienceTargetUserField" minOccurs="0"/>
                <xsd:element ref="ns2:_ModernAudienceAadObjectI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4e527-e20f-4eb6-9293-c112466b1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f104f86-140b-4475-901d-814406a83e3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Target_x0020_Audiences" ma:index="20" nillable="true" ma:displayName="Target Audiences" ma:internalName="Target_x0020_Audiences">
      <xsd:simpleType>
        <xsd:restriction base="dms:Unknown"/>
      </xsd:simpleType>
    </xsd:element>
    <xsd:element name="_ModernAudienceTargetUserField" ma:index="21"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2" nillable="true" ma:displayName="AudienceIds" ma:list="{7487877f-f1ee-43b2-9d06-1a2eb6ab933b}" ma:internalName="_ModernAudienceAadObjectIds" ma:readOnly="true" ma:showField="_AadObjectIdForUser" ma:web="8a08c37b-5be2-41b9-904e-068da45e80bc">
      <xsd:complexType>
        <xsd:complexContent>
          <xsd:extension base="dms:MultiChoiceLookup">
            <xsd:sequence>
              <xsd:element name="Value" type="dms:Lookup" maxOccurs="unbounded" minOccurs="0"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8c37b-5be2-41b9-904e-068da45e80b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4a23be4-6a7b-4db8-9f98-c4b597adda52}" ma:internalName="TaxCatchAll" ma:showField="CatchAllData" ma:web="8a08c37b-5be2-41b9-904e-068da45e80bc">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92BCB-21BD-4E6D-8B29-5908CEB9F9EE}">
  <ds:schemaRefs>
    <ds:schemaRef ds:uri="http://purl.org/dc/dcmitype/"/>
    <ds:schemaRef ds:uri="eede3e04-ef7f-43f3-975e-805c0c5f1e8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a9883a9a-8dc4-4a0a-a402-25be3a23f551"/>
    <ds:schemaRef ds:uri="http://www.w3.org/XML/1998/namespace"/>
    <ds:schemaRef ds:uri="8a08c37b-5be2-41b9-904e-068da45e80bc"/>
    <ds:schemaRef ds:uri="06c4e527-e20f-4eb6-9293-c112466b1ff5"/>
  </ds:schemaRefs>
</ds:datastoreItem>
</file>

<file path=customXml/itemProps2.xml><?xml version="1.0" encoding="utf-8"?>
<ds:datastoreItem xmlns:ds="http://schemas.openxmlformats.org/officeDocument/2006/customXml" ds:itemID="{611D830A-9BEE-424F-B9EE-868B87551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c4e527-e20f-4eb6-9293-c112466b1ff5"/>
    <ds:schemaRef ds:uri="8a08c37b-5be2-41b9-904e-068da45e8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BA306-A956-431E-A2FB-DCA1445F3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2283</TotalTime>
  <Words>380</Words>
  <Application>Microsoft Office PowerPoint</Application>
  <PresentationFormat>On-screen Show (16:9)</PresentationFormat>
  <Paragraphs>90</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Helvetica</vt:lpstr>
      <vt:lpstr>Roboto Light</vt:lpstr>
      <vt:lpstr>Roboto Regular</vt:lpstr>
      <vt:lpstr>JPA Master PowerPoint</vt:lpstr>
      <vt:lpstr>Divider Slides</vt:lpstr>
      <vt:lpstr>Presentation Title</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Nikki Unmack</cp:lastModifiedBy>
  <cp:revision>136</cp:revision>
  <dcterms:modified xsi:type="dcterms:W3CDTF">2024-03-08T20:24:15Z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0x0101004F4C1A25DBFCFF4890FAF80F71B9F429</vt:lpwstr>
  </property>
  <property fmtid="{D5CDD505-2E9C-101B-9397-08002B2CF9AE}" pid="3" name="Order">
    <vt:r8>262000</vt:r8>
  </property>
  <property fmtid="{D5CDD505-2E9C-101B-9397-08002B2CF9AE}" pid="4" name="MediaServiceImageTags">
    <vt:lpwstr/>
  </property>
</Properties>
</file>