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9" r:id="rId6"/>
    <p:sldId id="257" r:id="rId7"/>
    <p:sldId id="258" r:id="rId8"/>
    <p:sldId id="260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30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0E4B79-A7FF-AFA4-66E3-3BF80FDBE5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4017B8-98D1-85CF-FAC5-D776E35441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8655A7-9ADA-13A1-DB2B-C0F84D24E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BA9D-861A-451D-A443-E4FB21D55A4D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A6DFED-82EE-D665-8628-AFF72AC93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0DE9CF-BEF2-48D0-C2EB-57418575B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631E4-C872-4731-B566-3A1BDECE7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504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0BDF88-90E0-816C-05AD-1AEDA9307F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9B7202-385D-6DCB-9129-F413C0CD79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CA3FD0-701C-9B64-7A36-8CFE61ABA7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BA9D-861A-451D-A443-E4FB21D55A4D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849A70-761F-7CA5-5D50-83361299F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9ED52F-A2A9-45D4-B35F-BD66F62E9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631E4-C872-4731-B566-3A1BDECE7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198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CD91865-F710-8315-4CBC-CE59235E42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7F4A79-D5FD-064B-3559-8B6F4DFEEA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8E34BE-12E4-B792-EFF7-286F4BC1F5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BA9D-861A-451D-A443-E4FB21D55A4D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0600B2-9752-B37B-F714-93E19FC74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0B0A83-3887-D32F-37E0-1A0C5FBA4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631E4-C872-4731-B566-3A1BDECE7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083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4C39B1-330E-B7AC-CE90-2C4BAFCF20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AFF539-D60C-A92C-808C-234AF019E0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03F4C2-6923-2E15-5185-70386B906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BA9D-861A-451D-A443-E4FB21D55A4D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C00F40-3015-A4A8-80C4-97C847AB9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F2F35A-F44A-218A-5AB6-862FCF753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631E4-C872-4731-B566-3A1BDECE7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257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3E3909-E193-8B18-F8C0-3597120A0D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3B12E3-9C04-7CA5-00D0-0643BB7F6B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E6D7E4-6C81-6AE5-4A2D-34C29A14CE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BA9D-861A-451D-A443-E4FB21D55A4D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25EFDB-C667-0074-D0B2-48F7DEBE2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53DD90-AFB6-C65E-BAF6-9F8E84988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631E4-C872-4731-B566-3A1BDECE7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522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A8A95-307B-2742-2132-89DBBAEE5A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1AC99E-1A2A-77D7-D8C4-588C7424E9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EA1C74-FFFA-4310-B889-5AF7183C24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E49723-D5DD-2670-A5B1-1078D84ED0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BA9D-861A-451D-A443-E4FB21D55A4D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B00E46-D3EA-BA1D-6F34-976B0A647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094363-CC0D-F9C3-49BE-A0B445A1D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631E4-C872-4731-B566-3A1BDECE7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097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0F8E5-2F61-9CF5-0F1A-5A6A3FA43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7F2D11-2B76-277B-C2C3-F18D363B74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050E04-16D2-A4AC-36BE-49AC2BD4BE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98B74D-AB51-B872-F966-5196524E47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9A487AB-8AE1-A4D6-C3C1-E04FCD01E7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9796377-D6C3-76F2-39C6-6704CF4B7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BA9D-861A-451D-A443-E4FB21D55A4D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EE4E15E-2E64-8DD0-AD0D-CD4B97B57E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B42F7D5-3C66-7B7A-F429-3A83C3854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631E4-C872-4731-B566-3A1BDECE7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117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6B346-E7A4-4A88-EF59-68BEF6FA2F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D95B5A-967E-C095-9FE5-EB7457FFE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BA9D-861A-451D-A443-E4FB21D55A4D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F32D4A-D479-91B9-94A8-835D8A763D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2FDE73-01DA-3D92-EE2C-AEAD19FB5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631E4-C872-4731-B566-3A1BDECE7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686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509384D-4812-07B2-F809-375F9548B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BA9D-861A-451D-A443-E4FB21D55A4D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9A1ACD2-FC84-63D0-5209-F60C38662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D79D9C-E18D-75BF-5721-6B4C26560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631E4-C872-4731-B566-3A1BDECE7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302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CCC05D-110C-6E75-15DD-714D50E919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6DB3B5-06CB-F251-0BFD-32072135A8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28C18F-F188-5A00-C468-ADFC9A18B0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1FE226-6432-09D0-CED0-327F5344B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BA9D-861A-451D-A443-E4FB21D55A4D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A9A8F1-EFCB-A14A-02DF-9F74BB952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1E5762-0EA2-5A23-4278-D7A0FE2C2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631E4-C872-4731-B566-3A1BDECE7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941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CC7F0-C045-6A88-6EE5-E683566EEC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7202E17-445D-8D40-1CE0-759D046C76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EA4CBE-30E2-5344-CCCF-5D9D0DB902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6E21AF-962A-199A-878E-C54AF73E9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BA9D-861A-451D-A443-E4FB21D55A4D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93F8AA-573A-90D7-EB2F-9C82DDC7A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7CE1CE-1265-5A59-3C77-B92B3EE2F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631E4-C872-4731-B566-3A1BDECE7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214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5735AB0-83FF-9CBF-0D70-2429689BF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B7EC8B-8248-6240-E82A-9C2C55F32A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CFEFF5-0168-0A28-D879-931E5C10DB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9DBA9D-861A-451D-A443-E4FB21D55A4D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63C193-54AC-602F-91FE-50CBB9A1D9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02481C-0B93-0D64-4EB5-6BAA106238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4631E4-C872-4731-B566-3A1BDECE7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540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21798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E596827-602E-8E07-6FEA-A01394FFD2FF}"/>
              </a:ext>
            </a:extLst>
          </p:cNvPr>
          <p:cNvSpPr txBox="1"/>
          <p:nvPr/>
        </p:nvSpPr>
        <p:spPr>
          <a:xfrm>
            <a:off x="854015" y="819509"/>
            <a:ext cx="9192650" cy="4959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323186"/>
                </a:solidFill>
                <a:effectLst/>
                <a:uLnTx/>
                <a:uFillTx/>
                <a:latin typeface="Roboto Bold" panose="02000000000000000000" pitchFamily="2" charset="0"/>
                <a:ea typeface="Roboto Bold" panose="02000000000000000000" pitchFamily="2" charset="0"/>
                <a:cs typeface="Roboto Bold" panose="02000000000000000000" pitchFamily="2" charset="0"/>
              </a:rPr>
              <a:t>Presentation Title</a:t>
            </a:r>
          </a:p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rgbClr val="CB333B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Session Title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(For Oral Presentations and System Demonstration)</a:t>
            </a:r>
          </a:p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rgbClr val="CB333B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Session Code</a:t>
            </a:r>
          </a:p>
          <a:p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323186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Speaker	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			</a:t>
            </a:r>
            <a:endParaRPr lang="en-US" sz="2400" kern="0" dirty="0">
              <a:solidFill>
                <a:sysClr val="windowText" lastClr="000000"/>
              </a:solidFill>
              <a:highlight>
                <a:srgbClr val="FFFF00"/>
              </a:highlight>
              <a:latin typeface="Roboto"/>
              <a:ea typeface="Roboto"/>
              <a:cs typeface="Roboto"/>
            </a:endParaRPr>
          </a:p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rgbClr val="CB333B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Institution				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highlight>
                <a:srgbClr val="FFFF00"/>
              </a:highlight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rgbClr val="CB333B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Connect with me @xxxxxxxx	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77956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61427E3-98E4-C887-1DE1-1784DBFF1867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01362" y="378941"/>
            <a:ext cx="104373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44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SPEAKER DISCLOSURE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AF83068-4E00-6FBA-A97D-7764E9CF32EC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01361" y="976301"/>
            <a:ext cx="10437341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provide your disclosure information using one of the statements below (and delete this statement and one statement below that is not applicable)</a:t>
            </a:r>
          </a:p>
          <a:p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have not had any relationships with ACCME-defined ineligible companies within the past 24 months.</a:t>
            </a:r>
          </a:p>
          <a:p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past 24 months I have had the following relationship(s) with ACCME-defined ineligible companies:</a:t>
            </a:r>
          </a:p>
          <a:p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AFE395E-EFC4-A13E-8C0C-76E986A6C7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9284191"/>
              </p:ext>
            </p:extLst>
          </p:nvPr>
        </p:nvGraphicFramePr>
        <p:xfrm>
          <a:off x="1756031" y="3719696"/>
          <a:ext cx="8128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984190203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1462519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NAME OF COMPANY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NATURE OF RELATIONSHIP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55765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86886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00065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32749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32404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50606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39AC404-6BB3-4387-B4DF-DB4E84C6F56D}"/>
              </a:ext>
            </a:extLst>
          </p:cNvPr>
          <p:cNvSpPr txBox="1"/>
          <p:nvPr/>
        </p:nvSpPr>
        <p:spPr>
          <a:xfrm>
            <a:off x="601362" y="378941"/>
            <a:ext cx="104373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44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LEARNING OUTCOMES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DF48707-F395-CE21-1BA3-077E2B7D5447}"/>
              </a:ext>
            </a:extLst>
          </p:cNvPr>
          <p:cNvSpPr txBox="1"/>
          <p:nvPr/>
        </p:nvSpPr>
        <p:spPr>
          <a:xfrm>
            <a:off x="601361" y="976301"/>
            <a:ext cx="10437341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must provide at least one measurable learning outcome. More than one is acceptable.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You must provide an evaluation question that will assess if the attendee achieved the learning outcome.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Example: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Learning Outcome: At the conclusion of this session attendees will understand the importance of performing an accurate extremity exam on every diabetic patient.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Eval question:  The most important element in the assessment of a diabetic patient is: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eriod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A1-C level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eriod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Patient self-report of status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eriod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Extremity examination  (be sure to let us know which answer is the correct one!)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eriod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Blood glucose level</a:t>
            </a:r>
          </a:p>
          <a:p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6156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EDDA340-1B0D-D6F4-25D8-C05C520A0DC0}"/>
              </a:ext>
            </a:extLst>
          </p:cNvPr>
          <p:cNvSpPr txBox="1"/>
          <p:nvPr/>
        </p:nvSpPr>
        <p:spPr>
          <a:xfrm>
            <a:off x="601362" y="378941"/>
            <a:ext cx="104373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44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LEARNING OUTCOMES EVALUATION QUESTION</a:t>
            </a:r>
          </a:p>
        </p:txBody>
      </p:sp>
    </p:spTree>
    <p:extLst>
      <p:ext uri="{BB962C8B-B14F-4D97-AF65-F5344CB8AC3E}">
        <p14:creationId xmlns:p14="http://schemas.microsoft.com/office/powerpoint/2010/main" val="35278618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F4C1A25DBFCFF4890FAF80F71B9F429" ma:contentTypeVersion="19" ma:contentTypeDescription="Create a new document." ma:contentTypeScope="" ma:versionID="6165220b4a2ddd8daaf1da2510b8afa3">
  <xsd:schema xmlns:xsd="http://www.w3.org/2001/XMLSchema" xmlns:xs="http://www.w3.org/2001/XMLSchema" xmlns:p="http://schemas.microsoft.com/office/2006/metadata/properties" xmlns:ns2="06c4e527-e20f-4eb6-9293-c112466b1ff5" xmlns:ns3="8a08c37b-5be2-41b9-904e-068da45e80bc" targetNamespace="http://schemas.microsoft.com/office/2006/metadata/properties" ma:root="true" ma:fieldsID="ccf8e8241b0f44a19787e06e9849a1cc" ns2:_="" ns3:_="">
    <xsd:import namespace="06c4e527-e20f-4eb6-9293-c112466b1ff5"/>
    <xsd:import namespace="8a08c37b-5be2-41b9-904e-068da45e80b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Target_x0020_Audiences" minOccurs="0"/>
                <xsd:element ref="ns2:_ModernAudienceTargetUserField" minOccurs="0"/>
                <xsd:element ref="ns2:_ModernAudienceAadObjectId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Hyperlink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c4e527-e20f-4eb6-9293-c112466b1ff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3f104f86-140b-4475-901d-814406a83e3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description="" ma:indexed="true" ma:internalName="MediaServiceLocation" ma:readOnly="true">
      <xsd:simpleType>
        <xsd:restriction base="dms:Text"/>
      </xsd:simpleType>
    </xsd:element>
    <xsd:element name="Target_x0020_Audiences" ma:index="20" nillable="true" ma:displayName="Target Audiences" ma:internalName="Target_x0020_Audiences">
      <xsd:simpleType>
        <xsd:restriction base="dms:Unknown"/>
      </xsd:simpleType>
    </xsd:element>
    <xsd:element name="_ModernAudienceTargetUserField" ma:index="21" nillable="true" ma:displayName="Audience" ma:list="UserInfo" ma:SharePointGroup="0" ma:internalName="_ModernAudienceTargetUserField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ModernAudienceAadObjectIds" ma:index="22" nillable="true" ma:displayName="AudienceIds" ma:list="{7487877f-f1ee-43b2-9d06-1a2eb6ab933b}" ma:internalName="_ModernAudienceAadObjectIds" ma:readOnly="true" ma:showField="_AadObjectIdForUser" ma:web="8a08c37b-5be2-41b9-904e-068da45e80b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Hyperlink" ma:index="26" nillable="true" ma:displayName="Hyperlink" ma:format="Hyperlink" ma:internalName="Hyperlink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08c37b-5be2-41b9-904e-068da45e80bc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04a23be4-6a7b-4db8-9f98-c4b597adda52}" ma:internalName="TaxCatchAll" ma:showField="CatchAllData" ma:web="8a08c37b-5be2-41b9-904e-068da45e80b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a08c37b-5be2-41b9-904e-068da45e80bc" xsi:nil="true"/>
    <lcf76f155ced4ddcb4097134ff3c332f xmlns="06c4e527-e20f-4eb6-9293-c112466b1ff5">
      <Terms xmlns="http://schemas.microsoft.com/office/infopath/2007/PartnerControls"/>
    </lcf76f155ced4ddcb4097134ff3c332f>
    <Target_x0020_Audiences xmlns="06c4e527-e20f-4eb6-9293-c112466b1ff5" xsi:nil="true"/>
    <Hyperlink xmlns="06c4e527-e20f-4eb6-9293-c112466b1ff5">
      <Url xsi:nil="true"/>
      <Description xsi:nil="true"/>
    </Hyperlink>
    <_ModernAudienceTargetUserField xmlns="06c4e527-e20f-4eb6-9293-c112466b1ff5">
      <UserInfo>
        <DisplayName/>
        <AccountId xsi:nil="true"/>
        <AccountType/>
      </UserInfo>
    </_ModernAudienceTargetUserField>
  </documentManagement>
</p:properties>
</file>

<file path=customXml/itemProps1.xml><?xml version="1.0" encoding="utf-8"?>
<ds:datastoreItem xmlns:ds="http://schemas.openxmlformats.org/officeDocument/2006/customXml" ds:itemID="{586102B9-DE9B-4E48-8923-4E40872593D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582C4D6-6A00-4725-B234-8B849A895D5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6c4e527-e20f-4eb6-9293-c112466b1ff5"/>
    <ds:schemaRef ds:uri="8a08c37b-5be2-41b9-904e-068da45e80b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D046357-1799-4D87-B162-EBF340415665}">
  <ds:schemaRefs>
    <ds:schemaRef ds:uri="http://schemas.microsoft.com/office/2006/metadata/properties"/>
    <ds:schemaRef ds:uri="http://schemas.microsoft.com/office/infopath/2007/PartnerControls"/>
    <ds:schemaRef ds:uri="e3f6bab4-75d8-4c33-8087-6fe1dfd1857a"/>
    <ds:schemaRef ds:uri="f1868209-ab46-4a00-9cb5-55fe6023458d"/>
    <ds:schemaRef ds:uri="8a08c37b-5be2-41b9-904e-068da45e80bc"/>
    <ds:schemaRef ds:uri="06c4e527-e20f-4eb6-9293-c112466b1ff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205</Words>
  <Application>Microsoft Office PowerPoint</Application>
  <PresentationFormat>Widescreen</PresentationFormat>
  <Paragraphs>48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Jasen Zubcevik</dc:creator>
  <cp:lastModifiedBy>Nikki Unmack</cp:lastModifiedBy>
  <cp:revision>5</cp:revision>
  <dcterms:created xsi:type="dcterms:W3CDTF">2023-08-14T16:49:52Z</dcterms:created>
  <dcterms:modified xsi:type="dcterms:W3CDTF">2024-10-23T15:07:10Z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0x0101004F4C1A25DBFCFF4890FAF80F71B9F429</vt:lpwstr>
  </property>
  <property fmtid="{D5CDD505-2E9C-101B-9397-08002B2CF9AE}" pid="3" name="MediaServiceImageTags">
    <vt:lpwstr/>
  </property>
</Properties>
</file>