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4569" r:id="rId5"/>
  </p:sldMasterIdLst>
  <p:notesMasterIdLst>
    <p:notesMasterId r:id="rId26"/>
  </p:notesMasterIdLst>
  <p:handoutMasterIdLst>
    <p:handoutMasterId r:id="rId27"/>
  </p:handoutMasterIdLst>
  <p:sldIdLst>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5143500" type="screen16x9"/>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700" userDrawn="1">
          <p15:clr>
            <a:srgbClr val="A4A3A4"/>
          </p15:clr>
        </p15:guide>
        <p15:guide id="3" orient="horz" pos="454" userDrawn="1">
          <p15:clr>
            <a:srgbClr val="A4A3A4"/>
          </p15:clr>
        </p15:guide>
        <p15:guide id="4" pos="2880" userDrawn="1">
          <p15:clr>
            <a:srgbClr val="A4A3A4"/>
          </p15:clr>
        </p15:guide>
        <p15:guide id="5" pos="347" userDrawn="1">
          <p15:clr>
            <a:srgbClr val="A4A3A4"/>
          </p15:clr>
        </p15:guide>
        <p15:guide id="6" pos="576" userDrawn="1">
          <p15:clr>
            <a:srgbClr val="A4A3A4"/>
          </p15:clr>
        </p15:guide>
        <p15:guide id="7" pos="5587" userDrawn="1">
          <p15:clr>
            <a:srgbClr val="A4A3A4"/>
          </p15:clr>
        </p15:guide>
        <p15:guide id="8" pos="1613"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487"/>
    <a:srgbClr val="409171"/>
    <a:srgbClr val="35A37C"/>
    <a:srgbClr val="F77F00"/>
    <a:srgbClr val="114C43"/>
    <a:srgbClr val="0E2874"/>
    <a:srgbClr val="061668"/>
    <a:srgbClr val="011D6C"/>
    <a:srgbClr val="747475"/>
    <a:srgbClr val="727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7" autoAdjust="0"/>
    <p:restoredTop sz="88476" autoAdjust="0"/>
  </p:normalViewPr>
  <p:slideViewPr>
    <p:cSldViewPr snapToGrid="0">
      <p:cViewPr varScale="1">
        <p:scale>
          <a:sx n="71" d="100"/>
          <a:sy n="71" d="100"/>
        </p:scale>
        <p:origin x="749" y="48"/>
      </p:cViewPr>
      <p:guideLst>
        <p:guide orient="horz" pos="1620"/>
        <p:guide orient="horz" pos="700"/>
        <p:guide orient="horz" pos="454"/>
        <p:guide pos="2880"/>
        <p:guide pos="347"/>
        <p:guide pos="576"/>
        <p:guide pos="5587"/>
        <p:guide pos="1613"/>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0" hangingPunct="0">
              <a:defRPr sz="1300">
                <a:latin typeface="Calibri" pitchFamily="34" charset="0"/>
                <a:ea typeface="ＭＳ Ｐゴシック" pitchFamily="-109" charset="-128"/>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defRPr>
            </a:lvl1pPr>
          </a:lstStyle>
          <a:p>
            <a:fld id="{2503ED08-06E4-41ED-89E8-119D0EF02A48}" type="datetimeFigureOut">
              <a:rPr lang="en-US"/>
              <a:pPr/>
              <a:t>3/28/2025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0" hangingPunct="0">
              <a:defRPr sz="1300">
                <a:latin typeface="Calibri" pitchFamily="34" charset="0"/>
                <a:ea typeface="ＭＳ Ｐゴシック" pitchFamily="-109" charset="-128"/>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D6C45BBB-83DA-4AD0-BB77-0E8391E9F2C8}" type="slidenum">
              <a:rPr lang="en-US"/>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CEFA16CB-AEBE-4616-A0C2-923B64A8254D}"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a:t>
            </a:fld>
            <a:endParaRPr lang="en-US"/>
          </a:p>
        </p:txBody>
      </p:sp>
    </p:spTree>
    <p:extLst>
      <p:ext uri="{BB962C8B-B14F-4D97-AF65-F5344CB8AC3E}">
        <p14:creationId xmlns:p14="http://schemas.microsoft.com/office/powerpoint/2010/main" val="4199867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10</a:t>
            </a:fld>
            <a:endParaRPr lang="en-US"/>
          </a:p>
        </p:txBody>
      </p:sp>
    </p:spTree>
    <p:extLst>
      <p:ext uri="{BB962C8B-B14F-4D97-AF65-F5344CB8AC3E}">
        <p14:creationId xmlns:p14="http://schemas.microsoft.com/office/powerpoint/2010/main" val="2547933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11</a:t>
            </a:fld>
            <a:endParaRPr lang="en-US"/>
          </a:p>
        </p:txBody>
      </p:sp>
    </p:spTree>
    <p:extLst>
      <p:ext uri="{BB962C8B-B14F-4D97-AF65-F5344CB8AC3E}">
        <p14:creationId xmlns:p14="http://schemas.microsoft.com/office/powerpoint/2010/main" val="4063308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12</a:t>
            </a:fld>
            <a:endParaRPr lang="en-US"/>
          </a:p>
        </p:txBody>
      </p:sp>
    </p:spTree>
    <p:extLst>
      <p:ext uri="{BB962C8B-B14F-4D97-AF65-F5344CB8AC3E}">
        <p14:creationId xmlns:p14="http://schemas.microsoft.com/office/powerpoint/2010/main" val="3816974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13</a:t>
            </a:fld>
            <a:endParaRPr lang="en-US"/>
          </a:p>
        </p:txBody>
      </p:sp>
    </p:spTree>
    <p:extLst>
      <p:ext uri="{BB962C8B-B14F-4D97-AF65-F5344CB8AC3E}">
        <p14:creationId xmlns:p14="http://schemas.microsoft.com/office/powerpoint/2010/main" val="4056492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14</a:t>
            </a:fld>
            <a:endParaRPr lang="en-US"/>
          </a:p>
        </p:txBody>
      </p:sp>
    </p:spTree>
    <p:extLst>
      <p:ext uri="{BB962C8B-B14F-4D97-AF65-F5344CB8AC3E}">
        <p14:creationId xmlns:p14="http://schemas.microsoft.com/office/powerpoint/2010/main" val="1846922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15</a:t>
            </a:fld>
            <a:endParaRPr lang="en-US"/>
          </a:p>
        </p:txBody>
      </p:sp>
    </p:spTree>
    <p:extLst>
      <p:ext uri="{BB962C8B-B14F-4D97-AF65-F5344CB8AC3E}">
        <p14:creationId xmlns:p14="http://schemas.microsoft.com/office/powerpoint/2010/main" val="3329971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16</a:t>
            </a:fld>
            <a:endParaRPr lang="en-US"/>
          </a:p>
        </p:txBody>
      </p:sp>
    </p:spTree>
    <p:extLst>
      <p:ext uri="{BB962C8B-B14F-4D97-AF65-F5344CB8AC3E}">
        <p14:creationId xmlns:p14="http://schemas.microsoft.com/office/powerpoint/2010/main" val="304511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17</a:t>
            </a:fld>
            <a:endParaRPr lang="en-US"/>
          </a:p>
        </p:txBody>
      </p:sp>
    </p:spTree>
    <p:extLst>
      <p:ext uri="{BB962C8B-B14F-4D97-AF65-F5344CB8AC3E}">
        <p14:creationId xmlns:p14="http://schemas.microsoft.com/office/powerpoint/2010/main" val="4125274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18</a:t>
            </a:fld>
            <a:endParaRPr lang="en-US"/>
          </a:p>
        </p:txBody>
      </p:sp>
    </p:spTree>
    <p:extLst>
      <p:ext uri="{BB962C8B-B14F-4D97-AF65-F5344CB8AC3E}">
        <p14:creationId xmlns:p14="http://schemas.microsoft.com/office/powerpoint/2010/main" val="142828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19</a:t>
            </a:fld>
            <a:endParaRPr lang="en-US"/>
          </a:p>
        </p:txBody>
      </p:sp>
    </p:spTree>
    <p:extLst>
      <p:ext uri="{BB962C8B-B14F-4D97-AF65-F5344CB8AC3E}">
        <p14:creationId xmlns:p14="http://schemas.microsoft.com/office/powerpoint/2010/main" val="1660692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2</a:t>
            </a:fld>
            <a:endParaRPr lang="en-US"/>
          </a:p>
        </p:txBody>
      </p:sp>
    </p:spTree>
    <p:extLst>
      <p:ext uri="{BB962C8B-B14F-4D97-AF65-F5344CB8AC3E}">
        <p14:creationId xmlns:p14="http://schemas.microsoft.com/office/powerpoint/2010/main" val="958404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20</a:t>
            </a:fld>
            <a:endParaRPr lang="en-US"/>
          </a:p>
        </p:txBody>
      </p:sp>
    </p:spTree>
    <p:extLst>
      <p:ext uri="{BB962C8B-B14F-4D97-AF65-F5344CB8AC3E}">
        <p14:creationId xmlns:p14="http://schemas.microsoft.com/office/powerpoint/2010/main" val="48203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3</a:t>
            </a:fld>
            <a:endParaRPr lang="en-US"/>
          </a:p>
        </p:txBody>
      </p:sp>
    </p:spTree>
    <p:extLst>
      <p:ext uri="{BB962C8B-B14F-4D97-AF65-F5344CB8AC3E}">
        <p14:creationId xmlns:p14="http://schemas.microsoft.com/office/powerpoint/2010/main" val="284901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4</a:t>
            </a:fld>
            <a:endParaRPr lang="en-US"/>
          </a:p>
        </p:txBody>
      </p:sp>
    </p:spTree>
    <p:extLst>
      <p:ext uri="{BB962C8B-B14F-4D97-AF65-F5344CB8AC3E}">
        <p14:creationId xmlns:p14="http://schemas.microsoft.com/office/powerpoint/2010/main" val="159355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5</a:t>
            </a:fld>
            <a:endParaRPr lang="en-US"/>
          </a:p>
        </p:txBody>
      </p:sp>
    </p:spTree>
    <p:extLst>
      <p:ext uri="{BB962C8B-B14F-4D97-AF65-F5344CB8AC3E}">
        <p14:creationId xmlns:p14="http://schemas.microsoft.com/office/powerpoint/2010/main" val="2341113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6</a:t>
            </a:fld>
            <a:endParaRPr lang="en-US"/>
          </a:p>
        </p:txBody>
      </p:sp>
    </p:spTree>
    <p:extLst>
      <p:ext uri="{BB962C8B-B14F-4D97-AF65-F5344CB8AC3E}">
        <p14:creationId xmlns:p14="http://schemas.microsoft.com/office/powerpoint/2010/main" val="240769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7</a:t>
            </a:fld>
            <a:endParaRPr lang="en-US"/>
          </a:p>
        </p:txBody>
      </p:sp>
    </p:spTree>
    <p:extLst>
      <p:ext uri="{BB962C8B-B14F-4D97-AF65-F5344CB8AC3E}">
        <p14:creationId xmlns:p14="http://schemas.microsoft.com/office/powerpoint/2010/main" val="1460770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8</a:t>
            </a:fld>
            <a:endParaRPr lang="en-US"/>
          </a:p>
        </p:txBody>
      </p:sp>
    </p:spTree>
    <p:extLst>
      <p:ext uri="{BB962C8B-B14F-4D97-AF65-F5344CB8AC3E}">
        <p14:creationId xmlns:p14="http://schemas.microsoft.com/office/powerpoint/2010/main" val="3758323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9</a:t>
            </a:fld>
            <a:endParaRPr lang="en-US"/>
          </a:p>
        </p:txBody>
      </p:sp>
    </p:spTree>
    <p:extLst>
      <p:ext uri="{BB962C8B-B14F-4D97-AF65-F5344CB8AC3E}">
        <p14:creationId xmlns:p14="http://schemas.microsoft.com/office/powerpoint/2010/main" val="2261755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descr="cover.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075" name="Rectangle 3"/>
          <p:cNvSpPr>
            <a:spLocks noGrp="1" noChangeArrowheads="1"/>
          </p:cNvSpPr>
          <p:nvPr>
            <p:ph type="subTitle" idx="1" hasCustomPrompt="1"/>
          </p:nvPr>
        </p:nvSpPr>
        <p:spPr>
          <a:xfrm>
            <a:off x="552920" y="2643162"/>
            <a:ext cx="3093232" cy="215444"/>
          </a:xfrm>
        </p:spPr>
        <p:txBody>
          <a:bodyPr wrap="square" bIns="0" anchor="t">
            <a:spAutoFit/>
          </a:bodyPr>
          <a:lstStyle>
            <a:lvl1pPr marL="0" indent="0" algn="l">
              <a:buFontTx/>
              <a:buNone/>
              <a:defRPr sz="1400" b="0">
                <a:solidFill>
                  <a:schemeClr val="tx1"/>
                </a:solidFill>
                <a:latin typeface="Roboto Regular"/>
                <a:cs typeface="Roboto Regular"/>
              </a:defRPr>
            </a:lvl1pPr>
          </a:lstStyle>
          <a:p>
            <a:r>
              <a:rPr lang="en-US" dirty="0"/>
              <a:t>Date</a:t>
            </a:r>
          </a:p>
        </p:txBody>
      </p:sp>
      <p:sp>
        <p:nvSpPr>
          <p:cNvPr id="3" name="Text Placeholder 2"/>
          <p:cNvSpPr>
            <a:spLocks noGrp="1"/>
          </p:cNvSpPr>
          <p:nvPr>
            <p:ph type="body" sz="quarter" idx="10" hasCustomPrompt="1"/>
          </p:nvPr>
        </p:nvSpPr>
        <p:spPr>
          <a:xfrm>
            <a:off x="553591" y="1297460"/>
            <a:ext cx="4498952" cy="1112108"/>
          </a:xfrm>
        </p:spPr>
        <p:txBody>
          <a:bodyPr anchor="b"/>
          <a:lstStyle>
            <a:lvl1pPr>
              <a:lnSpc>
                <a:spcPct val="90000"/>
              </a:lnSpc>
              <a:spcBef>
                <a:spcPts val="1000"/>
              </a:spcBef>
              <a:defRPr sz="2800" b="1">
                <a:solidFill>
                  <a:schemeClr val="accent1"/>
                </a:solidFill>
                <a:latin typeface="Roboto Regular"/>
                <a:cs typeface="Roboto Regular"/>
              </a:defRPr>
            </a:lvl1pPr>
            <a:lvl2pPr marL="0" indent="0">
              <a:spcBef>
                <a:spcPts val="1000"/>
              </a:spcBef>
              <a:buNone/>
              <a:defRPr sz="1600" b="0">
                <a:solidFill>
                  <a:schemeClr val="accent2"/>
                </a:solidFill>
                <a:latin typeface="Roboto Light"/>
                <a:cs typeface="Roboto Light"/>
              </a:defRPr>
            </a:lvl2pPr>
          </a:lstStyle>
          <a:p>
            <a:pPr lvl="0"/>
            <a:r>
              <a:rPr lang="en-US" dirty="0"/>
              <a:t>Title</a:t>
            </a:r>
          </a:p>
          <a:p>
            <a:pPr lvl="1"/>
            <a:r>
              <a:rPr lang="en-US" dirty="0"/>
              <a:t>Subtitle</a:t>
            </a:r>
          </a:p>
        </p:txBody>
      </p:sp>
      <p:pic>
        <p:nvPicPr>
          <p:cNvPr id="5" name="Picture 4"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6055" y="343244"/>
            <a:ext cx="1948704" cy="494270"/>
          </a:xfrm>
          <a:prstGeom prst="rect">
            <a:avLst/>
          </a:prstGeom>
        </p:spPr>
      </p:pic>
    </p:spTree>
    <p:extLst>
      <p:ext uri="{BB962C8B-B14F-4D97-AF65-F5344CB8AC3E}">
        <p14:creationId xmlns:p14="http://schemas.microsoft.com/office/powerpoint/2010/main" val="3427113041"/>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45" y="396033"/>
            <a:ext cx="6778668" cy="320088"/>
          </a:xfrm>
        </p:spPr>
        <p:txBody>
          <a:bodyPr/>
          <a:lstStyle/>
          <a:p>
            <a:r>
              <a:rPr lang="en-US" dirty="0"/>
              <a:t>Click to edit Master title style</a:t>
            </a:r>
          </a:p>
        </p:txBody>
      </p:sp>
      <p:sp>
        <p:nvSpPr>
          <p:cNvPr id="8" name="Content Placeholder 7"/>
          <p:cNvSpPr>
            <a:spLocks noGrp="1"/>
          </p:cNvSpPr>
          <p:nvPr>
            <p:ph sz="quarter" idx="12"/>
          </p:nvPr>
        </p:nvSpPr>
        <p:spPr>
          <a:xfrm>
            <a:off x="547081" y="1853516"/>
            <a:ext cx="2905799" cy="2656701"/>
          </a:xfrm>
        </p:spPr>
        <p:txBody>
          <a:bodyPr/>
          <a:lstStyle>
            <a:lvl1pPr>
              <a:defRPr sz="1600"/>
            </a:lvl1pPr>
            <a:lvl2pPr>
              <a:defRPr sz="1200"/>
            </a:lvl2pPr>
            <a:lvl3pPr>
              <a:defRPr sz="11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2022 Clinical Informatics Conference | AMIA</a:t>
            </a:r>
            <a:endParaRPr lang="en-US" dirty="0"/>
          </a:p>
        </p:txBody>
      </p:sp>
      <p:sp>
        <p:nvSpPr>
          <p:cNvPr id="12" name="Text Placeholder 5"/>
          <p:cNvSpPr>
            <a:spLocks noGrp="1"/>
          </p:cNvSpPr>
          <p:nvPr>
            <p:ph type="body" sz="quarter" idx="15"/>
          </p:nvPr>
        </p:nvSpPr>
        <p:spPr>
          <a:xfrm>
            <a:off x="550561" y="949240"/>
            <a:ext cx="2902467" cy="904275"/>
          </a:xfrm>
        </p:spPr>
        <p:txBody>
          <a:bodyPr/>
          <a:lstStyle>
            <a:lvl1pPr>
              <a:defRPr sz="1800" b="1"/>
            </a:lvl1pPr>
          </a:lstStyle>
          <a:p>
            <a:pPr lvl="0"/>
            <a:r>
              <a:rPr lang="en-US" dirty="0"/>
              <a:t>Click to edit Master text styles</a:t>
            </a:r>
          </a:p>
        </p:txBody>
      </p:sp>
      <p:sp>
        <p:nvSpPr>
          <p:cNvPr id="5" name="Picture Placeholder 4"/>
          <p:cNvSpPr>
            <a:spLocks noGrp="1"/>
          </p:cNvSpPr>
          <p:nvPr>
            <p:ph type="pic" sz="quarter" idx="17"/>
          </p:nvPr>
        </p:nvSpPr>
        <p:spPr>
          <a:xfrm>
            <a:off x="3625249" y="947352"/>
            <a:ext cx="4962697" cy="3562865"/>
          </a:xfrm>
        </p:spPr>
        <p:txBody>
          <a:bodyPr/>
          <a:lstStyle/>
          <a:p>
            <a:endParaRPr lang="en-US"/>
          </a:p>
        </p:txBody>
      </p:sp>
    </p:spTree>
    <p:extLst>
      <p:ext uri="{BB962C8B-B14F-4D97-AF65-F5344CB8AC3E}">
        <p14:creationId xmlns:p14="http://schemas.microsoft.com/office/powerpoint/2010/main" val="902233017"/>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0"/>
            <a:ext cx="9144000" cy="5143500"/>
          </a:xfrm>
          <a:prstGeom prst="rect">
            <a:avLst/>
          </a:prstGeom>
          <a:solidFill>
            <a:schemeClr val="bg1"/>
          </a:solidFill>
          <a:ln>
            <a:noFill/>
          </a:ln>
        </p:spPr>
        <p:txBody>
          <a:bodyPr wrap="none" anchor="ctr"/>
          <a:lstStyle/>
          <a:p>
            <a:endParaRPr lang="en-US" sz="2400">
              <a:solidFill>
                <a:srgbClr val="000000"/>
              </a:solidFill>
              <a:latin typeface="Calibri" pitchFamily="34" charset="0"/>
              <a:ea typeface="MS PGothic" pitchFamily="34" charset="-128"/>
            </a:endParaRPr>
          </a:p>
        </p:txBody>
      </p:sp>
    </p:spTree>
    <p:extLst>
      <p:ext uri="{BB962C8B-B14F-4D97-AF65-F5344CB8AC3E}">
        <p14:creationId xmlns:p14="http://schemas.microsoft.com/office/powerpoint/2010/main" val="55589139"/>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7" y="0"/>
            <a:ext cx="3883283"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2259542"/>
          </a:xfrm>
          <a:prstGeom prst="rect">
            <a:avLst/>
          </a:prstGeom>
        </p:spPr>
      </p:pic>
      <p:sp>
        <p:nvSpPr>
          <p:cNvPr id="2" name="Title 1"/>
          <p:cNvSpPr>
            <a:spLocks noGrp="1"/>
          </p:cNvSpPr>
          <p:nvPr>
            <p:ph type="title"/>
          </p:nvPr>
        </p:nvSpPr>
        <p:spPr>
          <a:xfrm>
            <a:off x="547080" y="2757589"/>
            <a:ext cx="4234471" cy="295466"/>
          </a:xfrm>
        </p:spPr>
        <p:txBody>
          <a:bodyPr anchor="ctr"/>
          <a:lstStyle>
            <a:lvl1pPr>
              <a:defRPr sz="2400"/>
            </a:lvl1pPr>
          </a:lstStyle>
          <a:p>
            <a:r>
              <a:rPr lang="en-US" dirty="0"/>
              <a:t>Click to edit Master title style</a:t>
            </a:r>
          </a:p>
        </p:txBody>
      </p:sp>
      <p:sp>
        <p:nvSpPr>
          <p:cNvPr id="3" name="Slide Number Placeholder 2"/>
          <p:cNvSpPr>
            <a:spLocks noGrp="1"/>
          </p:cNvSpPr>
          <p:nvPr>
            <p:ph type="sldNum" sz="quarter" idx="10"/>
          </p:nvPr>
        </p:nvSpPr>
        <p:spPr>
          <a:xfrm>
            <a:off x="8927855" y="4870070"/>
            <a:ext cx="2540000" cy="138499"/>
          </a:xfrm>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40" y="4870452"/>
            <a:ext cx="4235411" cy="103201"/>
          </a:xfrm>
        </p:spPr>
        <p:txBody>
          <a:bodyPr/>
          <a:lstStyle>
            <a:lvl1pPr>
              <a:defRPr>
                <a:solidFill>
                  <a:schemeClr val="accent2"/>
                </a:solidFill>
              </a:defRPr>
            </a:lvl1pPr>
          </a:lstStyle>
          <a:p>
            <a:r>
              <a:rPr lang="en-US"/>
              <a:t>2022 Clinical Informatics Conference | AMIA</a:t>
            </a:r>
            <a:endParaRPr lang="en-US" dirty="0"/>
          </a:p>
        </p:txBody>
      </p:sp>
      <p:sp>
        <p:nvSpPr>
          <p:cNvPr id="7" name="Text Placeholder 6"/>
          <p:cNvSpPr>
            <a:spLocks noGrp="1"/>
          </p:cNvSpPr>
          <p:nvPr>
            <p:ph type="body" sz="quarter" idx="12"/>
          </p:nvPr>
        </p:nvSpPr>
        <p:spPr>
          <a:xfrm>
            <a:off x="546101" y="3063876"/>
            <a:ext cx="4237011" cy="370418"/>
          </a:xfrm>
        </p:spPr>
        <p:txBody>
          <a:bodyPr anchor="ctr"/>
          <a:lstStyle>
            <a:lvl1pPr>
              <a:defRPr sz="1800"/>
            </a:lvl1pPr>
          </a:lstStyle>
          <a:p>
            <a:pPr lvl="0"/>
            <a:r>
              <a:rPr lang="en-US" dirty="0"/>
              <a:t>Click to edit Master text styles</a:t>
            </a:r>
          </a:p>
        </p:txBody>
      </p:sp>
      <p:sp>
        <p:nvSpPr>
          <p:cNvPr id="9" name="Text Placeholder 8"/>
          <p:cNvSpPr>
            <a:spLocks noGrp="1"/>
          </p:cNvSpPr>
          <p:nvPr>
            <p:ph type="body" sz="quarter" idx="13" hasCustomPrompt="1"/>
          </p:nvPr>
        </p:nvSpPr>
        <p:spPr>
          <a:xfrm>
            <a:off x="546101" y="3437182"/>
            <a:ext cx="4237011" cy="304028"/>
          </a:xfrm>
        </p:spPr>
        <p:txBody>
          <a:bodyPr anchor="ctr"/>
          <a:lstStyle>
            <a:lvl1pPr algn="l">
              <a:defRPr sz="1200">
                <a:solidFill>
                  <a:schemeClr val="accent2"/>
                </a:solidFill>
              </a:defRPr>
            </a:lvl1pPr>
          </a:lstStyle>
          <a:p>
            <a:pPr lvl="0"/>
            <a:r>
              <a:rPr lang="en-US" dirty="0"/>
              <a:t>CLICK TO EDIT MASTER TEXT STYLES</a:t>
            </a:r>
          </a:p>
        </p:txBody>
      </p:sp>
      <p:sp>
        <p:nvSpPr>
          <p:cNvPr id="11" name="Text Placeholder 10"/>
          <p:cNvSpPr>
            <a:spLocks noGrp="1"/>
          </p:cNvSpPr>
          <p:nvPr>
            <p:ph type="body" sz="quarter" idx="14"/>
          </p:nvPr>
        </p:nvSpPr>
        <p:spPr>
          <a:xfrm>
            <a:off x="546101" y="4026672"/>
            <a:ext cx="4237011" cy="311150"/>
          </a:xfrm>
        </p:spPr>
        <p:txBody>
          <a:bodyPr anchor="ctr"/>
          <a:lstStyle>
            <a:lvl1pPr>
              <a:defRPr sz="1200" b="1">
                <a:solidFill>
                  <a:schemeClr val="accent1"/>
                </a:solidFill>
              </a:defRPr>
            </a:lvl1pPr>
          </a:lstStyle>
          <a:p>
            <a:pPr lvl="0"/>
            <a:r>
              <a:rPr lang="en-US" dirty="0"/>
              <a:t>Click to edit Master text styles</a:t>
            </a:r>
          </a:p>
        </p:txBody>
      </p:sp>
      <p:sp>
        <p:nvSpPr>
          <p:cNvPr id="13" name="TextBox 12"/>
          <p:cNvSpPr txBox="1"/>
          <p:nvPr userDrawn="1"/>
        </p:nvSpPr>
        <p:spPr>
          <a:xfrm>
            <a:off x="5603875" y="2406365"/>
            <a:ext cx="2914651" cy="1205458"/>
          </a:xfrm>
          <a:prstGeom prst="rect">
            <a:avLst/>
          </a:prstGeom>
          <a:noFill/>
        </p:spPr>
        <p:txBody>
          <a:bodyPr wrap="square" lIns="0" tIns="0" rIns="0" bIns="0" rtlCol="0">
            <a:spAutoFit/>
          </a:bodyPr>
          <a:lstStyle/>
          <a:p>
            <a:pPr>
              <a:spcAft>
                <a:spcPts val="1000"/>
              </a:spcAft>
            </a:pPr>
            <a:r>
              <a:rPr lang="en-US" sz="1000" kern="1200" dirty="0">
                <a:solidFill>
                  <a:srgbClr val="FFFFFF"/>
                </a:solidFill>
                <a:latin typeface="Roboto Regular"/>
                <a:ea typeface="MS PGothic" pitchFamily="34" charset="-128"/>
                <a:cs typeface="Roboto Regular"/>
              </a:rPr>
              <a:t>AMIA is the professional home for more than 5,400 informatics professionals, representing frontline clinicians, researchers, public health experts and educators who bring meaning to data, manage information and generate new knowledge across the research and healthcare enterprise.</a:t>
            </a:r>
          </a:p>
          <a:p>
            <a:pPr marL="0" marR="0" indent="0" algn="l" defTabSz="914377" rtl="0" eaLnBrk="1" fontAlgn="base" latinLnBrk="0" hangingPunct="1">
              <a:lnSpc>
                <a:spcPct val="100000"/>
              </a:lnSpc>
              <a:spcBef>
                <a:spcPct val="0"/>
              </a:spcBef>
              <a:spcAft>
                <a:spcPts val="1000"/>
              </a:spcAft>
              <a:buClrTx/>
              <a:buSzTx/>
              <a:buFontTx/>
              <a:buNone/>
              <a:tabLst/>
              <a:defRPr/>
            </a:pPr>
            <a:r>
              <a:rPr lang="en-US" sz="1000" b="1" dirty="0">
                <a:solidFill>
                  <a:schemeClr val="tx1"/>
                </a:solidFill>
                <a:latin typeface="Roboto Regular"/>
                <a:cs typeface="Roboto Regular"/>
              </a:rPr>
              <a:t>www.amia.org</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05763" y="1721592"/>
            <a:ext cx="1727044" cy="438048"/>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64425" y="3735919"/>
            <a:ext cx="90084" cy="173533"/>
          </a:xfrm>
          <a:prstGeom prst="rect">
            <a:avLst/>
          </a:prstGeom>
        </p:spPr>
      </p:pic>
      <p:sp>
        <p:nvSpPr>
          <p:cNvPr id="8" name="Rectangle 7"/>
          <p:cNvSpPr/>
          <p:nvPr userDrawn="1"/>
        </p:nvSpPr>
        <p:spPr>
          <a:xfrm>
            <a:off x="5888742" y="3763085"/>
            <a:ext cx="1622239" cy="938719"/>
          </a:xfrm>
          <a:prstGeom prst="rect">
            <a:avLst/>
          </a:prstGeom>
        </p:spPr>
        <p:txBody>
          <a:bodyPr wrap="none" lIns="0" tIns="0" rIns="0" bIns="0">
            <a:spAutoFit/>
          </a:bodyPr>
          <a:lstStyle/>
          <a:p>
            <a:pPr marL="0" marR="0" indent="0" algn="l" defTabSz="914377" rtl="0" eaLnBrk="1" fontAlgn="base" latinLnBrk="0" hangingPunct="1">
              <a:lnSpc>
                <a:spcPct val="100000"/>
              </a:lnSpc>
              <a:spcBef>
                <a:spcPts val="1000"/>
              </a:spcBef>
              <a:spcAft>
                <a:spcPct val="0"/>
              </a:spcAft>
              <a:buClrTx/>
              <a:buSzTx/>
              <a:buFontTx/>
              <a:buNone/>
              <a:tabLst/>
              <a:defRPr/>
            </a:pPr>
            <a:r>
              <a:rPr lang="en-US" sz="900" b="0" dirty="0">
                <a:solidFill>
                  <a:schemeClr val="tx1"/>
                </a:solidFill>
              </a:rPr>
              <a:t>facebook.com/</a:t>
            </a:r>
            <a:r>
              <a:rPr lang="en-US" sz="900" b="0" dirty="0" err="1">
                <a:solidFill>
                  <a:schemeClr val="tx1"/>
                </a:solidFill>
              </a:rPr>
              <a:t>amiainformatics</a:t>
            </a:r>
            <a:endParaRPr lang="en-US" sz="900" b="0" dirty="0">
              <a:solidFill>
                <a:schemeClr val="tx1"/>
              </a:solidFill>
              <a:latin typeface="Roboto Regular"/>
              <a:cs typeface="Roboto Regular"/>
            </a:endParaRPr>
          </a:p>
          <a:p>
            <a:pPr>
              <a:spcBef>
                <a:spcPts val="1000"/>
              </a:spcBef>
            </a:pPr>
            <a:r>
              <a:rPr lang="en-US" sz="900" b="0" dirty="0">
                <a:solidFill>
                  <a:schemeClr val="tx1"/>
                </a:solidFill>
                <a:latin typeface="Roboto Regular"/>
                <a:cs typeface="Roboto Regular"/>
              </a:rPr>
              <a:t>@AMIAinformatics</a:t>
            </a:r>
          </a:p>
          <a:p>
            <a:pPr marL="0" marR="0" indent="0" algn="l" defTabSz="914377" rtl="0" eaLnBrk="1" fontAlgn="base" latinLnBrk="0" hangingPunct="1">
              <a:lnSpc>
                <a:spcPct val="100000"/>
              </a:lnSpc>
              <a:spcBef>
                <a:spcPts val="1000"/>
              </a:spcBef>
              <a:spcAft>
                <a:spcPct val="0"/>
              </a:spcAft>
              <a:buClrTx/>
              <a:buSzTx/>
              <a:buFontTx/>
              <a:buNone/>
              <a:tabLst/>
              <a:defRPr/>
            </a:pPr>
            <a:r>
              <a:rPr lang="en-US" sz="900" b="0" dirty="0" err="1">
                <a:solidFill>
                  <a:schemeClr val="tx1"/>
                </a:solidFill>
              </a:rPr>
              <a:t>linkedin.com</a:t>
            </a:r>
            <a:r>
              <a:rPr lang="en-US" sz="900" b="0" dirty="0">
                <a:solidFill>
                  <a:schemeClr val="tx1"/>
                </a:solidFill>
              </a:rPr>
              <a:t>/company/1396562</a:t>
            </a:r>
          </a:p>
          <a:p>
            <a:pPr marL="0" marR="0" indent="0" algn="l" defTabSz="914377" rtl="0" eaLnBrk="1" fontAlgn="base" latinLnBrk="0" hangingPunct="1">
              <a:lnSpc>
                <a:spcPct val="100000"/>
              </a:lnSpc>
              <a:spcBef>
                <a:spcPts val="1000"/>
              </a:spcBef>
              <a:spcAft>
                <a:spcPct val="0"/>
              </a:spcAft>
              <a:buClrTx/>
              <a:buSzTx/>
              <a:buFontTx/>
              <a:buNone/>
              <a:tabLst/>
              <a:defRPr/>
            </a:pPr>
            <a:r>
              <a:rPr lang="en-US" sz="900" b="0" dirty="0">
                <a:solidFill>
                  <a:schemeClr val="tx1"/>
                </a:solidFill>
              </a:rPr>
              <a:t>youtube.com/</a:t>
            </a:r>
            <a:r>
              <a:rPr lang="en-US" sz="900" b="0" dirty="0" err="1">
                <a:solidFill>
                  <a:schemeClr val="tx1"/>
                </a:solidFill>
              </a:rPr>
              <a:t>amiainformatics</a:t>
            </a:r>
            <a:endParaRPr lang="en-US" sz="900" b="0" dirty="0">
              <a:solidFill>
                <a:schemeClr val="tx1"/>
              </a:solidFill>
            </a:endParaRPr>
          </a:p>
        </p:txBody>
      </p:sp>
      <p:pic>
        <p:nvPicPr>
          <p:cNvPr id="10" name="Picture 9" descr="twitter-xxl.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7532" y="3998509"/>
            <a:ext cx="185955" cy="185955"/>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636941" y="4266008"/>
            <a:ext cx="150537" cy="150537"/>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614873" y="4529669"/>
            <a:ext cx="190499" cy="190499"/>
          </a:xfrm>
          <a:prstGeom prst="rect">
            <a:avLst/>
          </a:prstGeom>
        </p:spPr>
      </p:pic>
      <p:sp>
        <p:nvSpPr>
          <p:cNvPr id="14" name="Rectangle 13"/>
          <p:cNvSpPr/>
          <p:nvPr userDrawn="1"/>
        </p:nvSpPr>
        <p:spPr>
          <a:xfrm>
            <a:off x="7604147" y="4536960"/>
            <a:ext cx="981038" cy="153888"/>
          </a:xfrm>
          <a:prstGeom prst="rect">
            <a:avLst/>
          </a:prstGeom>
        </p:spPr>
        <p:txBody>
          <a:bodyPr wrap="none" lIns="0" tIns="0" rIns="0" bIns="0">
            <a:spAutoFit/>
          </a:bodyPr>
          <a:lstStyle/>
          <a:p>
            <a:r>
              <a:rPr lang="en-US" sz="1000" b="1" kern="1200" dirty="0">
                <a:solidFill>
                  <a:schemeClr val="tx1"/>
                </a:solidFill>
                <a:latin typeface="Roboto Regular"/>
                <a:ea typeface="MS PGothic" pitchFamily="34" charset="-128"/>
                <a:cs typeface="Roboto Regular"/>
              </a:rPr>
              <a:t>#WhyInformatics</a:t>
            </a:r>
            <a:endParaRPr lang="en-US" sz="1000" b="1" dirty="0">
              <a:latin typeface="Roboto Regular"/>
              <a:cs typeface="Roboto Regular"/>
            </a:endParaRPr>
          </a:p>
        </p:txBody>
      </p:sp>
    </p:spTree>
    <p:extLst>
      <p:ext uri="{BB962C8B-B14F-4D97-AF65-F5344CB8AC3E}">
        <p14:creationId xmlns:p14="http://schemas.microsoft.com/office/powerpoint/2010/main" val="3832498143"/>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5" name="Picture 4" descr="divider photos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Picture 1" descr="speaker.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5045364" cy="5143500"/>
          </a:xfrm>
          <a:prstGeom prst="rect">
            <a:avLst/>
          </a:prstGeom>
        </p:spPr>
      </p:pic>
      <p:sp>
        <p:nvSpPr>
          <p:cNvPr id="11" name="Text Placeholder 10"/>
          <p:cNvSpPr>
            <a:spLocks noGrp="1"/>
          </p:cNvSpPr>
          <p:nvPr>
            <p:ph type="body" sz="quarter" idx="10"/>
          </p:nvPr>
        </p:nvSpPr>
        <p:spPr>
          <a:xfrm>
            <a:off x="816921" y="3329372"/>
            <a:ext cx="5773351" cy="1126107"/>
          </a:xfrm>
          <a:prstGeom prst="rect">
            <a:avLst/>
          </a:prstGeom>
        </p:spPr>
        <p:txBody>
          <a:bodyPr anchor="b"/>
          <a:lstStyle>
            <a:lvl1pPr>
              <a:defRPr sz="2800" b="1">
                <a:solidFill>
                  <a:schemeClr val="accent1"/>
                </a:solidFill>
                <a:latin typeface="Roboto Regular"/>
                <a:cs typeface="Roboto Regular"/>
              </a:defRPr>
            </a:lvl1pPr>
            <a:lvl2pPr marL="457189" indent="0">
              <a:buNone/>
              <a:defRPr baseline="0">
                <a:latin typeface="Calibri Light"/>
                <a:cs typeface="Calibri Light"/>
              </a:defRPr>
            </a:lvl2pPr>
          </a:lstStyle>
          <a:p>
            <a:pPr lvl="0"/>
            <a:r>
              <a:rPr lang="en-US" dirty="0"/>
              <a:t>Click to edit Master text styles</a:t>
            </a:r>
          </a:p>
        </p:txBody>
      </p:sp>
      <p:sp>
        <p:nvSpPr>
          <p:cNvPr id="13" name="Text Placeholder 12"/>
          <p:cNvSpPr>
            <a:spLocks noGrp="1"/>
          </p:cNvSpPr>
          <p:nvPr>
            <p:ph type="body" sz="quarter" idx="11"/>
          </p:nvPr>
        </p:nvSpPr>
        <p:spPr>
          <a:xfrm>
            <a:off x="810617" y="4465970"/>
            <a:ext cx="5783891" cy="371392"/>
          </a:xfrm>
          <a:prstGeom prst="rect">
            <a:avLst/>
          </a:prstGeom>
        </p:spPr>
        <p:txBody>
          <a:bodyPr/>
          <a:lstStyle>
            <a:lvl1pPr>
              <a:defRPr sz="2000">
                <a:solidFill>
                  <a:schemeClr val="tx1"/>
                </a:solidFill>
                <a:latin typeface="Roboto Regular"/>
                <a:cs typeface="Roboto Regular"/>
              </a:defRPr>
            </a:lvl1pPr>
          </a:lstStyle>
          <a:p>
            <a:pPr lvl="0"/>
            <a:r>
              <a:rPr lang="en-US" dirty="0"/>
              <a:t>Click to edit Master text styles</a:t>
            </a:r>
          </a:p>
        </p:txBody>
      </p:sp>
    </p:spTree>
    <p:extLst>
      <p:ext uri="{BB962C8B-B14F-4D97-AF65-F5344CB8AC3E}">
        <p14:creationId xmlns:p14="http://schemas.microsoft.com/office/powerpoint/2010/main" val="1577095335"/>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5" name="Picture 4" descr="divider photos4.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Picture 1" descr="speaker.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 y="0"/>
            <a:ext cx="3486727" cy="5143500"/>
          </a:xfrm>
          <a:prstGeom prst="rect">
            <a:avLst/>
          </a:prstGeom>
        </p:spPr>
      </p:pic>
      <p:sp>
        <p:nvSpPr>
          <p:cNvPr id="11" name="Text Placeholder 10"/>
          <p:cNvSpPr>
            <a:spLocks noGrp="1"/>
          </p:cNvSpPr>
          <p:nvPr>
            <p:ph type="body" sz="quarter" idx="10"/>
          </p:nvPr>
        </p:nvSpPr>
        <p:spPr>
          <a:xfrm>
            <a:off x="5244757" y="425624"/>
            <a:ext cx="3576595" cy="789639"/>
          </a:xfrm>
          <a:prstGeom prst="rect">
            <a:avLst/>
          </a:prstGeom>
        </p:spPr>
        <p:txBody>
          <a:bodyPr anchor="b"/>
          <a:lstStyle>
            <a:lvl1pPr>
              <a:defRPr sz="2800" b="1">
                <a:solidFill>
                  <a:schemeClr val="accent1"/>
                </a:solidFill>
                <a:latin typeface="Roboto Regular"/>
                <a:cs typeface="Roboto Regular"/>
              </a:defRPr>
            </a:lvl1pPr>
            <a:lvl2pPr marL="457189" indent="0">
              <a:buNone/>
              <a:defRPr baseline="0">
                <a:latin typeface="Calibri Light"/>
                <a:cs typeface="Calibri Light"/>
              </a:defRPr>
            </a:lvl2pPr>
          </a:lstStyle>
          <a:p>
            <a:pPr lvl="0"/>
            <a:r>
              <a:rPr lang="en-US" dirty="0"/>
              <a:t>Click to edit Master text styles</a:t>
            </a:r>
          </a:p>
        </p:txBody>
      </p:sp>
      <p:sp>
        <p:nvSpPr>
          <p:cNvPr id="13" name="Text Placeholder 12"/>
          <p:cNvSpPr>
            <a:spLocks noGrp="1"/>
          </p:cNvSpPr>
          <p:nvPr>
            <p:ph type="body" sz="quarter" idx="11"/>
          </p:nvPr>
        </p:nvSpPr>
        <p:spPr>
          <a:xfrm>
            <a:off x="5242504" y="1225754"/>
            <a:ext cx="3583123" cy="371392"/>
          </a:xfrm>
          <a:prstGeom prst="rect">
            <a:avLst/>
          </a:prstGeom>
        </p:spPr>
        <p:txBody>
          <a:bodyPr/>
          <a:lstStyle>
            <a:lvl1pPr>
              <a:defRPr sz="2000">
                <a:solidFill>
                  <a:schemeClr val="tx1"/>
                </a:solidFill>
                <a:latin typeface="Roboto Regular"/>
                <a:cs typeface="Roboto Regular"/>
              </a:defRPr>
            </a:lvl1pPr>
          </a:lstStyle>
          <a:p>
            <a:pPr lvl="0"/>
            <a:r>
              <a:rPr lang="en-US" dirty="0"/>
              <a:t>Click to edit Master text styles</a:t>
            </a:r>
          </a:p>
        </p:txBody>
      </p:sp>
    </p:spTree>
    <p:extLst>
      <p:ext uri="{BB962C8B-B14F-4D97-AF65-F5344CB8AC3E}">
        <p14:creationId xmlns:p14="http://schemas.microsoft.com/office/powerpoint/2010/main" val="2857887553"/>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3">
    <p:spTree>
      <p:nvGrpSpPr>
        <p:cNvPr id="1" name=""/>
        <p:cNvGrpSpPr/>
        <p:nvPr/>
      </p:nvGrpSpPr>
      <p:grpSpPr>
        <a:xfrm>
          <a:off x="0" y="0"/>
          <a:ext cx="0" cy="0"/>
          <a:chOff x="0" y="0"/>
          <a:chExt cx="0" cy="0"/>
        </a:xfrm>
      </p:grpSpPr>
      <p:pic>
        <p:nvPicPr>
          <p:cNvPr id="6" name="Picture 5" descr="slide .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1" name="Text Placeholder 10"/>
          <p:cNvSpPr>
            <a:spLocks noGrp="1"/>
          </p:cNvSpPr>
          <p:nvPr>
            <p:ph type="body" sz="quarter" idx="10"/>
          </p:nvPr>
        </p:nvSpPr>
        <p:spPr>
          <a:xfrm>
            <a:off x="638433" y="980746"/>
            <a:ext cx="3362067" cy="789639"/>
          </a:xfrm>
          <a:prstGeom prst="rect">
            <a:avLst/>
          </a:prstGeom>
        </p:spPr>
        <p:txBody>
          <a:bodyPr anchor="b"/>
          <a:lstStyle>
            <a:lvl1pPr>
              <a:defRPr sz="2800" b="1">
                <a:solidFill>
                  <a:schemeClr val="accent1"/>
                </a:solidFill>
                <a:latin typeface="Roboto Regular"/>
                <a:cs typeface="Roboto Regular"/>
              </a:defRPr>
            </a:lvl1pPr>
            <a:lvl2pPr marL="457189" indent="0">
              <a:buNone/>
              <a:defRPr baseline="0">
                <a:latin typeface="Calibri Light"/>
                <a:cs typeface="Calibri Light"/>
              </a:defRPr>
            </a:lvl2pPr>
          </a:lstStyle>
          <a:p>
            <a:pPr lvl="0"/>
            <a:r>
              <a:rPr lang="en-US" dirty="0"/>
              <a:t>Click to edit Master text styles</a:t>
            </a:r>
          </a:p>
        </p:txBody>
      </p:sp>
      <p:sp>
        <p:nvSpPr>
          <p:cNvPr id="13" name="Text Placeholder 12"/>
          <p:cNvSpPr>
            <a:spLocks noGrp="1"/>
          </p:cNvSpPr>
          <p:nvPr>
            <p:ph type="body" sz="quarter" idx="11"/>
          </p:nvPr>
        </p:nvSpPr>
        <p:spPr>
          <a:xfrm>
            <a:off x="638433" y="1780876"/>
            <a:ext cx="3362095" cy="371392"/>
          </a:xfrm>
          <a:prstGeom prst="rect">
            <a:avLst/>
          </a:prstGeom>
        </p:spPr>
        <p:txBody>
          <a:bodyPr/>
          <a:lstStyle>
            <a:lvl1pPr>
              <a:defRPr sz="2000">
                <a:solidFill>
                  <a:srgbClr val="000000"/>
                </a:solidFill>
                <a:latin typeface="Roboto Regular"/>
                <a:cs typeface="Roboto Regular"/>
              </a:defRPr>
            </a:lvl1pPr>
          </a:lstStyle>
          <a:p>
            <a:pPr lvl="0"/>
            <a:r>
              <a:rPr lang="en-US" dirty="0"/>
              <a:t>Click to edit Master text styles</a:t>
            </a:r>
          </a:p>
        </p:txBody>
      </p:sp>
      <p:pic>
        <p:nvPicPr>
          <p:cNvPr id="8" name="Picture 7" descr="slide .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824682" y="0"/>
            <a:ext cx="3319319" cy="5143500"/>
          </a:xfrm>
          <a:prstGeom prst="rect">
            <a:avLst/>
          </a:prstGeom>
        </p:spPr>
      </p:pic>
    </p:spTree>
    <p:extLst>
      <p:ext uri="{BB962C8B-B14F-4D97-AF65-F5344CB8AC3E}">
        <p14:creationId xmlns:p14="http://schemas.microsoft.com/office/powerpoint/2010/main" val="3743435340"/>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3">
    <p:spTree>
      <p:nvGrpSpPr>
        <p:cNvPr id="1" name=""/>
        <p:cNvGrpSpPr/>
        <p:nvPr/>
      </p:nvGrpSpPr>
      <p:grpSpPr>
        <a:xfrm>
          <a:off x="0" y="0"/>
          <a:ext cx="0" cy="0"/>
          <a:chOff x="0" y="0"/>
          <a:chExt cx="0" cy="0"/>
        </a:xfrm>
      </p:grpSpPr>
      <p:pic>
        <p:nvPicPr>
          <p:cNvPr id="12" name="Picture 11" descr="divider photos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4" name="Picture 13" descr="speaker.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818909" y="0"/>
            <a:ext cx="3325091" cy="5143500"/>
          </a:xfrm>
          <a:prstGeom prst="rect">
            <a:avLst/>
          </a:prstGeom>
        </p:spPr>
      </p:pic>
      <p:sp>
        <p:nvSpPr>
          <p:cNvPr id="11" name="Text Placeholder 10"/>
          <p:cNvSpPr>
            <a:spLocks noGrp="1"/>
          </p:cNvSpPr>
          <p:nvPr>
            <p:ph type="body" sz="quarter" idx="10"/>
          </p:nvPr>
        </p:nvSpPr>
        <p:spPr>
          <a:xfrm>
            <a:off x="638433" y="980746"/>
            <a:ext cx="3362067" cy="789639"/>
          </a:xfrm>
          <a:prstGeom prst="rect">
            <a:avLst/>
          </a:prstGeom>
        </p:spPr>
        <p:txBody>
          <a:bodyPr anchor="b"/>
          <a:lstStyle>
            <a:lvl1pPr>
              <a:defRPr sz="2800" b="1">
                <a:solidFill>
                  <a:schemeClr val="accent1"/>
                </a:solidFill>
                <a:latin typeface="Roboto Regular"/>
                <a:cs typeface="Roboto Regular"/>
              </a:defRPr>
            </a:lvl1pPr>
            <a:lvl2pPr marL="457189" indent="0">
              <a:buNone/>
              <a:defRPr baseline="0">
                <a:latin typeface="Calibri Light"/>
                <a:cs typeface="Calibri Light"/>
              </a:defRPr>
            </a:lvl2pPr>
          </a:lstStyle>
          <a:p>
            <a:pPr lvl="0"/>
            <a:r>
              <a:rPr lang="en-US" dirty="0"/>
              <a:t>Click to edit Master text styles</a:t>
            </a:r>
          </a:p>
        </p:txBody>
      </p:sp>
      <p:sp>
        <p:nvSpPr>
          <p:cNvPr id="13" name="Text Placeholder 12"/>
          <p:cNvSpPr>
            <a:spLocks noGrp="1"/>
          </p:cNvSpPr>
          <p:nvPr>
            <p:ph type="body" sz="quarter" idx="11"/>
          </p:nvPr>
        </p:nvSpPr>
        <p:spPr>
          <a:xfrm>
            <a:off x="638433" y="1780876"/>
            <a:ext cx="3362095" cy="371392"/>
          </a:xfrm>
          <a:prstGeom prst="rect">
            <a:avLst/>
          </a:prstGeom>
        </p:spPr>
        <p:txBody>
          <a:bodyPr/>
          <a:lstStyle>
            <a:lvl1pPr>
              <a:defRPr sz="2000">
                <a:solidFill>
                  <a:srgbClr val="000000"/>
                </a:solidFill>
                <a:latin typeface="Roboto Regular"/>
                <a:cs typeface="Roboto Regular"/>
              </a:defRPr>
            </a:lvl1pPr>
          </a:lstStyle>
          <a:p>
            <a:pPr lvl="0"/>
            <a:r>
              <a:rPr lang="en-US" dirty="0"/>
              <a:t>Click to edit Master text styles</a:t>
            </a:r>
          </a:p>
        </p:txBody>
      </p:sp>
    </p:spTree>
    <p:extLst>
      <p:ext uri="{BB962C8B-B14F-4D97-AF65-F5344CB8AC3E}">
        <p14:creationId xmlns:p14="http://schemas.microsoft.com/office/powerpoint/2010/main" val="3255736415"/>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Divider 3">
    <p:spTree>
      <p:nvGrpSpPr>
        <p:cNvPr id="1" name=""/>
        <p:cNvGrpSpPr/>
        <p:nvPr/>
      </p:nvGrpSpPr>
      <p:grpSpPr>
        <a:xfrm>
          <a:off x="0" y="0"/>
          <a:ext cx="0" cy="0"/>
          <a:chOff x="0" y="0"/>
          <a:chExt cx="0" cy="0"/>
        </a:xfrm>
      </p:grpSpPr>
      <p:pic>
        <p:nvPicPr>
          <p:cNvPr id="7" name="Picture 6" descr="divider photos5.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9" name="Picture 8" descr="speaker.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616864" y="0"/>
            <a:ext cx="3527136" cy="5143500"/>
          </a:xfrm>
          <a:prstGeom prst="rect">
            <a:avLst/>
          </a:prstGeom>
        </p:spPr>
      </p:pic>
      <p:sp>
        <p:nvSpPr>
          <p:cNvPr id="11" name="Text Placeholder 10"/>
          <p:cNvSpPr>
            <a:spLocks noGrp="1"/>
          </p:cNvSpPr>
          <p:nvPr>
            <p:ph type="body" sz="quarter" idx="10"/>
          </p:nvPr>
        </p:nvSpPr>
        <p:spPr>
          <a:xfrm>
            <a:off x="638433" y="980746"/>
            <a:ext cx="3362067" cy="789639"/>
          </a:xfrm>
          <a:prstGeom prst="rect">
            <a:avLst/>
          </a:prstGeom>
        </p:spPr>
        <p:txBody>
          <a:bodyPr anchor="b"/>
          <a:lstStyle>
            <a:lvl1pPr>
              <a:defRPr sz="2800" b="1">
                <a:solidFill>
                  <a:schemeClr val="accent1"/>
                </a:solidFill>
                <a:latin typeface="Roboto Regular"/>
                <a:cs typeface="Roboto Regular"/>
              </a:defRPr>
            </a:lvl1pPr>
            <a:lvl2pPr marL="457189" indent="0">
              <a:buNone/>
              <a:defRPr baseline="0">
                <a:latin typeface="Calibri Light"/>
                <a:cs typeface="Calibri Light"/>
              </a:defRPr>
            </a:lvl2pPr>
          </a:lstStyle>
          <a:p>
            <a:pPr lvl="0"/>
            <a:r>
              <a:rPr lang="en-US" dirty="0"/>
              <a:t>Click to edit Master text styles</a:t>
            </a:r>
          </a:p>
        </p:txBody>
      </p:sp>
      <p:sp>
        <p:nvSpPr>
          <p:cNvPr id="13" name="Text Placeholder 12"/>
          <p:cNvSpPr>
            <a:spLocks noGrp="1"/>
          </p:cNvSpPr>
          <p:nvPr>
            <p:ph type="body" sz="quarter" idx="11"/>
          </p:nvPr>
        </p:nvSpPr>
        <p:spPr>
          <a:xfrm>
            <a:off x="638433" y="1780876"/>
            <a:ext cx="3362095" cy="371392"/>
          </a:xfrm>
          <a:prstGeom prst="rect">
            <a:avLst/>
          </a:prstGeom>
        </p:spPr>
        <p:txBody>
          <a:bodyPr/>
          <a:lstStyle>
            <a:lvl1pPr>
              <a:defRPr sz="2000">
                <a:solidFill>
                  <a:srgbClr val="000000"/>
                </a:solidFill>
                <a:latin typeface="Roboto Regular"/>
                <a:cs typeface="Roboto Regular"/>
              </a:defRPr>
            </a:lvl1pPr>
          </a:lstStyle>
          <a:p>
            <a:pPr lvl="0"/>
            <a:r>
              <a:rPr lang="en-US" dirty="0"/>
              <a:t>Click to edit Master text styles</a:t>
            </a:r>
          </a:p>
        </p:txBody>
      </p:sp>
    </p:spTree>
    <p:extLst>
      <p:ext uri="{BB962C8B-B14F-4D97-AF65-F5344CB8AC3E}">
        <p14:creationId xmlns:p14="http://schemas.microsoft.com/office/powerpoint/2010/main" val="3743435340"/>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descr="speaker.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 Placeholder 2"/>
          <p:cNvSpPr>
            <a:spLocks noGrp="1"/>
          </p:cNvSpPr>
          <p:nvPr>
            <p:ph type="body" sz="quarter" idx="10" hasCustomPrompt="1"/>
          </p:nvPr>
        </p:nvSpPr>
        <p:spPr>
          <a:xfrm>
            <a:off x="2787649" y="1259360"/>
            <a:ext cx="3566643" cy="1112108"/>
          </a:xfrm>
        </p:spPr>
        <p:txBody>
          <a:bodyPr anchor="t"/>
          <a:lstStyle>
            <a:lvl1pPr algn="ctr">
              <a:lnSpc>
                <a:spcPct val="90000"/>
              </a:lnSpc>
              <a:spcBef>
                <a:spcPts val="1000"/>
              </a:spcBef>
              <a:defRPr sz="4000" b="1">
                <a:solidFill>
                  <a:schemeClr val="accent1"/>
                </a:solidFill>
                <a:latin typeface="Roboto Regular"/>
                <a:cs typeface="Roboto Regular"/>
              </a:defRPr>
            </a:lvl1pPr>
            <a:lvl2pPr marL="0" indent="0" algn="ctr">
              <a:spcBef>
                <a:spcPts val="1000"/>
              </a:spcBef>
              <a:buNone/>
              <a:defRPr sz="2400" b="0">
                <a:solidFill>
                  <a:schemeClr val="accent2"/>
                </a:solidFill>
                <a:latin typeface="Roboto Light"/>
                <a:cs typeface="Roboto Light"/>
              </a:defRPr>
            </a:lvl2pPr>
          </a:lstStyle>
          <a:p>
            <a:pPr lvl="0"/>
            <a:r>
              <a:rPr lang="en-US" dirty="0"/>
              <a:t>Title</a:t>
            </a:r>
          </a:p>
          <a:p>
            <a:pPr lvl="1"/>
            <a:r>
              <a:rPr lang="en-US" dirty="0"/>
              <a:t>Subtitle</a:t>
            </a:r>
          </a:p>
        </p:txBody>
      </p:sp>
      <p:pic>
        <p:nvPicPr>
          <p:cNvPr id="7" name="Picture 6"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75838" y="384422"/>
            <a:ext cx="1132703" cy="287299"/>
          </a:xfrm>
          <a:prstGeom prst="rect">
            <a:avLst/>
          </a:prstGeom>
        </p:spPr>
      </p:pic>
    </p:spTree>
    <p:extLst>
      <p:ext uri="{BB962C8B-B14F-4D97-AF65-F5344CB8AC3E}">
        <p14:creationId xmlns:p14="http://schemas.microsoft.com/office/powerpoint/2010/main" val="817310606"/>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547729" y="402549"/>
            <a:ext cx="6783947" cy="320088"/>
          </a:xfrm>
        </p:spPr>
        <p:txBody>
          <a:bodyPr/>
          <a:lstStyle/>
          <a:p>
            <a:r>
              <a:rPr lang="en-US" dirty="0"/>
              <a:t>Click to edit Master title style</a:t>
            </a:r>
          </a:p>
        </p:txBody>
      </p:sp>
      <p:sp>
        <p:nvSpPr>
          <p:cNvPr id="3" name="Content Placeholder 2"/>
          <p:cNvSpPr>
            <a:spLocks noGrp="1"/>
          </p:cNvSpPr>
          <p:nvPr>
            <p:ph sz="quarter" idx="12"/>
          </p:nvPr>
        </p:nvSpPr>
        <p:spPr>
          <a:xfrm>
            <a:off x="547078" y="939257"/>
            <a:ext cx="8056359" cy="3570961"/>
          </a:xfrm>
        </p:spPr>
        <p:txBody>
          <a:bodyPr/>
          <a:lstStyle>
            <a:lvl1pPr>
              <a:spcBef>
                <a:spcPts val="1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0"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2022 Clinical Informatics Conference | AMIA</a:t>
            </a:r>
            <a:endParaRPr lang="en-US" dirty="0"/>
          </a:p>
        </p:txBody>
      </p:sp>
    </p:spTree>
    <p:extLst>
      <p:ext uri="{BB962C8B-B14F-4D97-AF65-F5344CB8AC3E}">
        <p14:creationId xmlns:p14="http://schemas.microsoft.com/office/powerpoint/2010/main" val="1978004085"/>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7078" y="402548"/>
            <a:ext cx="6784599" cy="320088"/>
          </a:xfr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4"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2022 Clinical Informatics Conference | AMIA</a:t>
            </a:r>
            <a:endParaRPr lang="en-US" dirty="0"/>
          </a:p>
        </p:txBody>
      </p:sp>
    </p:spTree>
    <p:extLst>
      <p:ext uri="{BB962C8B-B14F-4D97-AF65-F5344CB8AC3E}">
        <p14:creationId xmlns:p14="http://schemas.microsoft.com/office/powerpoint/2010/main" val="148528710"/>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6144" y="396033"/>
            <a:ext cx="6785533" cy="320088"/>
          </a:xfrm>
        </p:spPr>
        <p:txBody>
          <a:bodyPr/>
          <a:lstStyle/>
          <a:p>
            <a:r>
              <a:rPr lang="en-US" dirty="0"/>
              <a:t>Click to edit Master title style</a:t>
            </a:r>
          </a:p>
        </p:txBody>
      </p:sp>
      <p:sp>
        <p:nvSpPr>
          <p:cNvPr id="8" name="Content Placeholder 7"/>
          <p:cNvSpPr>
            <a:spLocks noGrp="1"/>
          </p:cNvSpPr>
          <p:nvPr>
            <p:ph sz="quarter" idx="12"/>
          </p:nvPr>
        </p:nvSpPr>
        <p:spPr>
          <a:xfrm>
            <a:off x="547080" y="945768"/>
            <a:ext cx="3924339" cy="35644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4643592" y="945768"/>
            <a:ext cx="3924339" cy="3564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2022 Clinical Informatics Conference | AMIA</a:t>
            </a:r>
            <a:endParaRPr lang="en-US" dirty="0"/>
          </a:p>
        </p:txBody>
      </p:sp>
    </p:spTree>
    <p:extLst>
      <p:ext uri="{BB962C8B-B14F-4D97-AF65-F5344CB8AC3E}">
        <p14:creationId xmlns:p14="http://schemas.microsoft.com/office/powerpoint/2010/main" val="182474166"/>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552657" y="396033"/>
            <a:ext cx="6772155" cy="320088"/>
          </a:xfrm>
        </p:spPr>
        <p:txBody>
          <a:bodyPr/>
          <a:lstStyle/>
          <a:p>
            <a:r>
              <a:rPr lang="en-US" dirty="0"/>
              <a:t>Click to edit Master title style</a:t>
            </a:r>
          </a:p>
        </p:txBody>
      </p:sp>
      <p:sp>
        <p:nvSpPr>
          <p:cNvPr id="9" name="Content Placeholder 8"/>
          <p:cNvSpPr>
            <a:spLocks noGrp="1"/>
          </p:cNvSpPr>
          <p:nvPr>
            <p:ph sz="quarter" idx="12"/>
          </p:nvPr>
        </p:nvSpPr>
        <p:spPr>
          <a:xfrm>
            <a:off x="556053" y="939257"/>
            <a:ext cx="2543763" cy="3570961"/>
          </a:xfrm>
        </p:spPr>
        <p:txBody>
          <a:bodyPr/>
          <a:lstStyle>
            <a:lvl1pPr>
              <a:defRPr sz="20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3"/>
          </p:nvPr>
        </p:nvSpPr>
        <p:spPr>
          <a:xfrm>
            <a:off x="3280712" y="939257"/>
            <a:ext cx="2543763" cy="3570961"/>
          </a:xfrm>
        </p:spPr>
        <p:txBody>
          <a:bodyPr/>
          <a:lstStyle>
            <a:lvl1pPr>
              <a:defRPr sz="20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6024545" y="939257"/>
            <a:ext cx="2543763" cy="3570961"/>
          </a:xfrm>
        </p:spPr>
        <p:txBody>
          <a:bodyPr/>
          <a:lstStyle>
            <a:lvl1pPr>
              <a:defRPr sz="20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2"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2022 Clinical Informatics Conference | AMIA</a:t>
            </a:r>
            <a:endParaRPr lang="en-US" dirty="0"/>
          </a:p>
        </p:txBody>
      </p:sp>
    </p:spTree>
    <p:extLst>
      <p:ext uri="{BB962C8B-B14F-4D97-AF65-F5344CB8AC3E}">
        <p14:creationId xmlns:p14="http://schemas.microsoft.com/office/powerpoint/2010/main" val="2691710823"/>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Rows">
    <p:spTree>
      <p:nvGrpSpPr>
        <p:cNvPr id="1" name=""/>
        <p:cNvGrpSpPr/>
        <p:nvPr/>
      </p:nvGrpSpPr>
      <p:grpSpPr>
        <a:xfrm>
          <a:off x="0" y="0"/>
          <a:ext cx="0" cy="0"/>
          <a:chOff x="0" y="0"/>
          <a:chExt cx="0" cy="0"/>
        </a:xfrm>
      </p:grpSpPr>
      <p:sp>
        <p:nvSpPr>
          <p:cNvPr id="2" name="Title 1"/>
          <p:cNvSpPr>
            <a:spLocks noGrp="1"/>
          </p:cNvSpPr>
          <p:nvPr>
            <p:ph type="title"/>
          </p:nvPr>
        </p:nvSpPr>
        <p:spPr>
          <a:xfrm>
            <a:off x="552658" y="396033"/>
            <a:ext cx="6779020" cy="320088"/>
          </a:xfrm>
        </p:spPr>
        <p:txBody>
          <a:bodyPr/>
          <a:lstStyle/>
          <a:p>
            <a:r>
              <a:rPr lang="en-US" dirty="0"/>
              <a:t>Click to edit Master title style</a:t>
            </a:r>
          </a:p>
        </p:txBody>
      </p:sp>
      <p:sp>
        <p:nvSpPr>
          <p:cNvPr id="9" name="Content Placeholder 8"/>
          <p:cNvSpPr>
            <a:spLocks noGrp="1"/>
          </p:cNvSpPr>
          <p:nvPr>
            <p:ph sz="quarter" idx="12"/>
          </p:nvPr>
        </p:nvSpPr>
        <p:spPr>
          <a:xfrm>
            <a:off x="556055" y="939259"/>
            <a:ext cx="8031892" cy="1069403"/>
          </a:xfrm>
        </p:spPr>
        <p:txBody>
          <a:bodyPr/>
          <a:lstStyle>
            <a:lvl1pPr>
              <a:defRPr sz="1600"/>
            </a:lvl1pPr>
            <a:lvl2pPr>
              <a:defRPr sz="1200"/>
            </a:lvl2pPr>
            <a:lvl3pPr>
              <a:defRPr sz="1100"/>
            </a:lvl3pPr>
            <a:lvl4pPr>
              <a:defRPr sz="1051"/>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2"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2022 Clinical Informatics Conference | AMIA</a:t>
            </a:r>
            <a:endParaRPr lang="en-US" dirty="0"/>
          </a:p>
        </p:txBody>
      </p:sp>
      <p:sp>
        <p:nvSpPr>
          <p:cNvPr id="8" name="Content Placeholder 8"/>
          <p:cNvSpPr>
            <a:spLocks noGrp="1"/>
          </p:cNvSpPr>
          <p:nvPr>
            <p:ph sz="quarter" idx="13"/>
          </p:nvPr>
        </p:nvSpPr>
        <p:spPr>
          <a:xfrm>
            <a:off x="557427" y="2169441"/>
            <a:ext cx="8031892" cy="1069403"/>
          </a:xfrm>
        </p:spPr>
        <p:txBody>
          <a:bodyPr/>
          <a:lstStyle>
            <a:lvl1pPr>
              <a:defRPr sz="1600"/>
            </a:lvl1pPr>
            <a:lvl2pPr>
              <a:defRPr sz="1200"/>
            </a:lvl2pPr>
            <a:lvl3pPr>
              <a:defRPr sz="1100"/>
            </a:lvl3pPr>
            <a:lvl4pPr>
              <a:defRPr sz="1051"/>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8"/>
          <p:cNvSpPr>
            <a:spLocks noGrp="1"/>
          </p:cNvSpPr>
          <p:nvPr>
            <p:ph sz="quarter" idx="14"/>
          </p:nvPr>
        </p:nvSpPr>
        <p:spPr>
          <a:xfrm>
            <a:off x="558801" y="3413356"/>
            <a:ext cx="8031892" cy="1069403"/>
          </a:xfrm>
        </p:spPr>
        <p:txBody>
          <a:bodyPr/>
          <a:lstStyle>
            <a:lvl1pPr>
              <a:defRPr sz="1600"/>
            </a:lvl1pPr>
            <a:lvl2pPr>
              <a:defRPr sz="1200"/>
            </a:lvl2pPr>
            <a:lvl3pPr>
              <a:defRPr sz="1100"/>
            </a:lvl3pPr>
            <a:lvl4pPr>
              <a:defRPr sz="1051"/>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6301846"/>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6144" y="396033"/>
            <a:ext cx="6785533" cy="320088"/>
          </a:xfrm>
        </p:spPr>
        <p:txBody>
          <a:bodyPr/>
          <a:lstStyle/>
          <a:p>
            <a:r>
              <a:rPr lang="en-US" dirty="0"/>
              <a:t>Click to edit Master title style</a:t>
            </a:r>
          </a:p>
        </p:txBody>
      </p:sp>
      <p:sp>
        <p:nvSpPr>
          <p:cNvPr id="8" name="Content Placeholder 7"/>
          <p:cNvSpPr>
            <a:spLocks noGrp="1"/>
          </p:cNvSpPr>
          <p:nvPr>
            <p:ph sz="quarter" idx="12"/>
          </p:nvPr>
        </p:nvSpPr>
        <p:spPr>
          <a:xfrm>
            <a:off x="547080" y="1558326"/>
            <a:ext cx="3924339" cy="29518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4643592" y="1558326"/>
            <a:ext cx="3924339" cy="29518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2022 Clinical Informatics Conference | AMIA</a:t>
            </a:r>
            <a:endParaRPr lang="en-US" dirty="0"/>
          </a:p>
        </p:txBody>
      </p:sp>
      <p:sp>
        <p:nvSpPr>
          <p:cNvPr id="6" name="Text Placeholder 5"/>
          <p:cNvSpPr>
            <a:spLocks noGrp="1"/>
          </p:cNvSpPr>
          <p:nvPr>
            <p:ph type="body" sz="quarter" idx="14"/>
          </p:nvPr>
        </p:nvSpPr>
        <p:spPr>
          <a:xfrm>
            <a:off x="4640650" y="947867"/>
            <a:ext cx="3919839" cy="603592"/>
          </a:xfrm>
        </p:spPr>
        <p:txBody>
          <a:bodyPr/>
          <a:lstStyle>
            <a:lvl1pPr>
              <a:defRPr sz="2000" b="1"/>
            </a:lvl1pPr>
          </a:lstStyle>
          <a:p>
            <a:pPr lvl="0"/>
            <a:r>
              <a:rPr lang="en-US" dirty="0"/>
              <a:t>Click to edit Master text styles</a:t>
            </a:r>
          </a:p>
        </p:txBody>
      </p:sp>
      <p:sp>
        <p:nvSpPr>
          <p:cNvPr id="12" name="Text Placeholder 5"/>
          <p:cNvSpPr>
            <a:spLocks noGrp="1"/>
          </p:cNvSpPr>
          <p:nvPr>
            <p:ph type="body" sz="quarter" idx="15"/>
          </p:nvPr>
        </p:nvSpPr>
        <p:spPr>
          <a:xfrm>
            <a:off x="550562" y="949239"/>
            <a:ext cx="3919839" cy="603592"/>
          </a:xfrm>
        </p:spPr>
        <p:txBody>
          <a:bodyPr/>
          <a:lstStyle>
            <a:lvl1pPr>
              <a:defRPr sz="2000" b="1"/>
            </a:lvl1pPr>
          </a:lstStyle>
          <a:p>
            <a:pPr lvl="0"/>
            <a:r>
              <a:rPr lang="en-US" dirty="0"/>
              <a:t>Click to edit Master text styles</a:t>
            </a:r>
          </a:p>
        </p:txBody>
      </p:sp>
    </p:spTree>
    <p:extLst>
      <p:ext uri="{BB962C8B-B14F-4D97-AF65-F5344CB8AC3E}">
        <p14:creationId xmlns:p14="http://schemas.microsoft.com/office/powerpoint/2010/main" val="265331573"/>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44" y="396033"/>
            <a:ext cx="6785533" cy="320088"/>
          </a:xfrm>
        </p:spPr>
        <p:txBody>
          <a:bodyPr/>
          <a:lstStyle/>
          <a:p>
            <a:r>
              <a:rPr lang="en-US" dirty="0"/>
              <a:t>Click to edit Master title style</a:t>
            </a:r>
          </a:p>
        </p:txBody>
      </p:sp>
      <p:sp>
        <p:nvSpPr>
          <p:cNvPr id="8" name="Content Placeholder 7"/>
          <p:cNvSpPr>
            <a:spLocks noGrp="1"/>
          </p:cNvSpPr>
          <p:nvPr>
            <p:ph sz="quarter" idx="12"/>
          </p:nvPr>
        </p:nvSpPr>
        <p:spPr>
          <a:xfrm>
            <a:off x="547081" y="1853516"/>
            <a:ext cx="2905799" cy="2656701"/>
          </a:xfrm>
        </p:spPr>
        <p:txBody>
          <a:bodyPr/>
          <a:lstStyle>
            <a:lvl1pPr>
              <a:defRPr sz="1600"/>
            </a:lvl1pPr>
            <a:lvl2pPr>
              <a:defRPr sz="1200"/>
            </a:lvl2pPr>
            <a:lvl3pPr>
              <a:defRPr sz="11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2022 Clinical Informatics Conference | AMIA</a:t>
            </a:r>
            <a:endParaRPr lang="en-US" dirty="0"/>
          </a:p>
        </p:txBody>
      </p:sp>
      <p:sp>
        <p:nvSpPr>
          <p:cNvPr id="12" name="Text Placeholder 5"/>
          <p:cNvSpPr>
            <a:spLocks noGrp="1"/>
          </p:cNvSpPr>
          <p:nvPr>
            <p:ph type="body" sz="quarter" idx="15"/>
          </p:nvPr>
        </p:nvSpPr>
        <p:spPr>
          <a:xfrm>
            <a:off x="550561" y="949240"/>
            <a:ext cx="2902467" cy="904275"/>
          </a:xfrm>
        </p:spPr>
        <p:txBody>
          <a:bodyPr/>
          <a:lstStyle>
            <a:lvl1pPr>
              <a:defRPr sz="1800" b="1"/>
            </a:lvl1pPr>
          </a:lstStyle>
          <a:p>
            <a:pPr lvl="0"/>
            <a:r>
              <a:rPr lang="en-US" dirty="0"/>
              <a:t>Click to edit Master text styles</a:t>
            </a:r>
          </a:p>
        </p:txBody>
      </p:sp>
      <p:sp>
        <p:nvSpPr>
          <p:cNvPr id="4" name="Content Placeholder 3"/>
          <p:cNvSpPr>
            <a:spLocks noGrp="1"/>
          </p:cNvSpPr>
          <p:nvPr>
            <p:ph sz="quarter" idx="16"/>
          </p:nvPr>
        </p:nvSpPr>
        <p:spPr>
          <a:xfrm>
            <a:off x="3624650" y="947352"/>
            <a:ext cx="4963297" cy="3562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356799"/>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ckground.jp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3" name="Line 9"/>
          <p:cNvSpPr>
            <a:spLocks noChangeShapeType="1"/>
          </p:cNvSpPr>
          <p:nvPr/>
        </p:nvSpPr>
        <p:spPr bwMode="auto">
          <a:xfrm>
            <a:off x="553591" y="787019"/>
            <a:ext cx="8034356" cy="0"/>
          </a:xfrm>
          <a:prstGeom prst="line">
            <a:avLst/>
          </a:prstGeom>
          <a:noFill/>
          <a:ln w="12700" cmpd="sng">
            <a:solidFill>
              <a:schemeClr val="accent2"/>
            </a:solidFill>
            <a:round/>
            <a:headEnd/>
            <a:tailEnd/>
          </a:ln>
        </p:spPr>
        <p:txBody>
          <a:bodyPr wrap="none" anchor="ctr"/>
          <a:lstStyle/>
          <a:p>
            <a:pPr>
              <a:defRPr/>
            </a:pPr>
            <a:endParaRPr lang="en-US" sz="2400">
              <a:latin typeface="Arial" pitchFamily="-109" charset="0"/>
            </a:endParaRPr>
          </a:p>
        </p:txBody>
      </p:sp>
      <p:sp>
        <p:nvSpPr>
          <p:cNvPr id="1028" name="Rectangle 2"/>
          <p:cNvSpPr>
            <a:spLocks noGrp="1" noChangeArrowheads="1"/>
          </p:cNvSpPr>
          <p:nvPr>
            <p:ph type="title"/>
          </p:nvPr>
        </p:nvSpPr>
        <p:spPr bwMode="auto">
          <a:xfrm>
            <a:off x="547081" y="399557"/>
            <a:ext cx="6777732" cy="32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dirty="0"/>
          </a:p>
        </p:txBody>
      </p:sp>
      <p:sp>
        <p:nvSpPr>
          <p:cNvPr id="1029" name="Rectangle 3"/>
          <p:cNvSpPr>
            <a:spLocks noGrp="1" noChangeArrowheads="1"/>
          </p:cNvSpPr>
          <p:nvPr>
            <p:ph type="body" idx="1"/>
          </p:nvPr>
        </p:nvSpPr>
        <p:spPr bwMode="auto">
          <a:xfrm>
            <a:off x="547079" y="939257"/>
            <a:ext cx="8056359" cy="357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a:t>
            </a:r>
            <a:r>
              <a:rPr lang="en-US" b="0" dirty="0"/>
              <a:t>ifth level</a:t>
            </a:r>
            <a:endParaRPr kumimoji="0" lang="en-US" sz="1400" b="0" i="0" u="none" strike="noStrike" kern="0" cap="none" spc="0" normalizeH="0" baseline="0" noProof="0" dirty="0">
              <a:ln>
                <a:noFill/>
              </a:ln>
              <a:solidFill>
                <a:srgbClr val="727274"/>
              </a:solidFill>
              <a:effectLst/>
              <a:uLnTx/>
              <a:uFillTx/>
              <a:latin typeface="+mn-lt"/>
              <a:ea typeface="ＭＳ Ｐゴシック"/>
            </a:endParaRPr>
          </a:p>
        </p:txBody>
      </p:sp>
      <p:sp>
        <p:nvSpPr>
          <p:cNvPr id="1030" name="Rectangle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8"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2022 Clinical Informatics Conference | AMIA</a:t>
            </a:r>
            <a:endParaRPr lang="en-US" dirty="0"/>
          </a:p>
        </p:txBody>
      </p:sp>
      <p:pic>
        <p:nvPicPr>
          <p:cNvPr id="7" name="Picture 6" descr="amia-logo_color.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7475838" y="384422"/>
            <a:ext cx="1132703" cy="287299"/>
          </a:xfrm>
          <a:prstGeom prst="rect">
            <a:avLst/>
          </a:prstGeom>
        </p:spPr>
      </p:pic>
    </p:spTree>
  </p:cSld>
  <p:clrMap bg1="lt1" tx1="dk1" bg2="lt2" tx2="dk2" accent1="accent1" accent2="accent2" accent3="accent3" accent4="accent4" accent5="accent5" accent6="accent6" hlink="hlink" folHlink="folHlink"/>
  <p:sldLayoutIdLst>
    <p:sldLayoutId id="2147484515" r:id="rId1"/>
    <p:sldLayoutId id="2147484584" r:id="rId2"/>
    <p:sldLayoutId id="2147484522" r:id="rId3"/>
    <p:sldLayoutId id="2147484517" r:id="rId4"/>
    <p:sldLayoutId id="2147484518" r:id="rId5"/>
    <p:sldLayoutId id="2147484525" r:id="rId6"/>
    <p:sldLayoutId id="2147484579" r:id="rId7"/>
    <p:sldLayoutId id="2147484576" r:id="rId8"/>
    <p:sldLayoutId id="2147484577" r:id="rId9"/>
    <p:sldLayoutId id="2147484578" r:id="rId10"/>
    <p:sldLayoutId id="2147484527" r:id="rId11"/>
    <p:sldLayoutId id="2147484588" r:id="rId12"/>
  </p:sldLayoutIdLst>
  <mc:AlternateContent xmlns:mc="http://schemas.openxmlformats.org/markup-compatibility/2006" xmlns:p14="http://schemas.microsoft.com/office/powerpoint/2010/main">
    <mc:Choice Requires="p14">
      <p:transition p14:dur="10" advTm="150"/>
    </mc:Choice>
    <mc:Fallback xmlns="">
      <p:transition advTm="150"/>
    </mc:Fallback>
  </mc:AlternateContent>
  <p:hf hdr="0" dt="0"/>
  <p:txStyles>
    <p:titleStyle>
      <a:lvl1pPr algn="l" rtl="0" eaLnBrk="1" fontAlgn="base" hangingPunct="1">
        <a:lnSpc>
          <a:spcPct val="80000"/>
        </a:lnSpc>
        <a:spcBef>
          <a:spcPct val="0"/>
        </a:spcBef>
        <a:spcAft>
          <a:spcPct val="0"/>
        </a:spcAft>
        <a:defRPr sz="2600" b="1" i="0">
          <a:solidFill>
            <a:schemeClr val="accent1"/>
          </a:solidFill>
          <a:latin typeface="Roboto Regular"/>
          <a:ea typeface="MS PGothic" pitchFamily="34" charset="-128"/>
          <a:cs typeface="Roboto Regular"/>
        </a:defRPr>
      </a:lvl1pPr>
      <a:lvl2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189"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377"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566"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754"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200"/>
        </a:spcBef>
        <a:spcAft>
          <a:spcPct val="0"/>
        </a:spcAft>
        <a:defRPr sz="1800">
          <a:solidFill>
            <a:schemeClr val="tx1"/>
          </a:solidFill>
          <a:latin typeface="Roboto Regular"/>
          <a:ea typeface="MS PGothic" pitchFamily="34" charset="-128"/>
          <a:cs typeface="Roboto Regular"/>
        </a:defRPr>
      </a:lvl1pPr>
      <a:lvl2pPr marL="502907" indent="-228594"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377" indent="-228594"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47" indent="-228594"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17" marR="0" indent="-228594" algn="l" defTabSz="914377"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537" indent="-228594" algn="l" rtl="0" eaLnBrk="1" fontAlgn="base" hangingPunct="1">
        <a:spcBef>
          <a:spcPct val="20000"/>
        </a:spcBef>
        <a:spcAft>
          <a:spcPct val="0"/>
        </a:spcAft>
        <a:buChar char="»"/>
        <a:defRPr sz="1500" b="1">
          <a:solidFill>
            <a:srgbClr val="727274"/>
          </a:solidFill>
          <a:latin typeface="+mn-lt"/>
          <a:ea typeface="+mn-ea"/>
        </a:defRPr>
      </a:lvl6pPr>
      <a:lvl7pPr marL="2971726" indent="-228594" algn="l" rtl="0" eaLnBrk="1" fontAlgn="base" hangingPunct="1">
        <a:spcBef>
          <a:spcPct val="20000"/>
        </a:spcBef>
        <a:spcAft>
          <a:spcPct val="0"/>
        </a:spcAft>
        <a:buChar char="»"/>
        <a:defRPr sz="1500" b="1">
          <a:solidFill>
            <a:srgbClr val="727274"/>
          </a:solidFill>
          <a:latin typeface="+mn-lt"/>
          <a:ea typeface="+mn-ea"/>
        </a:defRPr>
      </a:lvl7pPr>
      <a:lvl8pPr marL="3428914" indent="-228594" algn="l" rtl="0" eaLnBrk="1" fontAlgn="base" hangingPunct="1">
        <a:spcBef>
          <a:spcPct val="20000"/>
        </a:spcBef>
        <a:spcAft>
          <a:spcPct val="0"/>
        </a:spcAft>
        <a:buChar char="»"/>
        <a:defRPr sz="1500" b="1">
          <a:solidFill>
            <a:srgbClr val="727274"/>
          </a:solidFill>
          <a:latin typeface="+mn-lt"/>
          <a:ea typeface="+mn-ea"/>
        </a:defRPr>
      </a:lvl8pPr>
      <a:lvl9pPr marL="3886103" indent="-228594" algn="l" rtl="0" eaLnBrk="1" fontAlgn="base" hangingPunct="1">
        <a:spcBef>
          <a:spcPct val="20000"/>
        </a:spcBef>
        <a:spcAft>
          <a:spcPct val="0"/>
        </a:spcAft>
        <a:buChar char="»"/>
        <a:defRPr sz="1500" b="1">
          <a:solidFill>
            <a:srgbClr val="727274"/>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987156"/>
      </p:ext>
    </p:extLst>
  </p:cSld>
  <p:clrMap bg1="lt1" tx1="dk1" bg2="lt2" tx2="dk2" accent1="accent1" accent2="accent2" accent3="accent3" accent4="accent4" accent5="accent5" accent6="accent6" hlink="hlink" folHlink="folHlink"/>
  <p:sldLayoutIdLst>
    <p:sldLayoutId id="2147484570" r:id="rId1"/>
    <p:sldLayoutId id="2147484580" r:id="rId2"/>
    <p:sldLayoutId id="2147484589" r:id="rId3"/>
    <p:sldLayoutId id="2147484582" r:id="rId4"/>
    <p:sldLayoutId id="2147484590" r:id="rId5"/>
  </p:sldLayoutIdLst>
  <mc:AlternateContent xmlns:mc="http://schemas.openxmlformats.org/markup-compatibility/2006" xmlns:p14="http://schemas.microsoft.com/office/powerpoint/2010/main">
    <mc:Choice Requires="p14">
      <p:transition p14:dur="10" advTm="150"/>
    </mc:Choice>
    <mc:Fallback xmlns="">
      <p:transition advTm="150"/>
    </mc:Fallback>
  </mc:AlternateContent>
  <p:hf hdr="0" dt="0"/>
  <p:txStyles>
    <p:titleStyle>
      <a:lvl1pPr algn="l" rtl="0" eaLnBrk="0" fontAlgn="base" hangingPunct="0">
        <a:lnSpc>
          <a:spcPct val="90000"/>
        </a:lnSpc>
        <a:spcBef>
          <a:spcPct val="0"/>
        </a:spcBef>
        <a:spcAft>
          <a:spcPct val="0"/>
        </a:spcAft>
        <a:defRPr sz="2800">
          <a:solidFill>
            <a:schemeClr val="bg1"/>
          </a:solidFill>
          <a:latin typeface="+mj-lt"/>
          <a:ea typeface="MS PGothic" pitchFamily="34" charset="-128"/>
          <a:cs typeface="MS PGothic" charset="0"/>
        </a:defRPr>
      </a:lvl1pPr>
      <a:lvl2pPr algn="l" rtl="0" eaLnBrk="0" fontAlgn="base" hangingPunct="0">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0" fontAlgn="base" hangingPunct="0">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0" fontAlgn="base" hangingPunct="0">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0" fontAlgn="base" hangingPunct="0">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189" algn="l" rtl="0" fontAlgn="base">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377" algn="l" rtl="0" fontAlgn="base">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566" algn="l" rtl="0" fontAlgn="base">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754" algn="l" rtl="0" fontAlgn="base">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p:titleStyle>
    <p:bodyStyle>
      <a:lvl1pPr marL="0" marR="0" indent="0" algn="l" defTabSz="914377" rtl="0" eaLnBrk="0" fontAlgn="base" latinLnBrk="0" hangingPunct="0">
        <a:lnSpc>
          <a:spcPct val="100000"/>
        </a:lnSpc>
        <a:spcBef>
          <a:spcPct val="20000"/>
        </a:spcBef>
        <a:spcAft>
          <a:spcPct val="0"/>
        </a:spcAft>
        <a:buClrTx/>
        <a:buSzTx/>
        <a:buFontTx/>
        <a:buNone/>
        <a:tabLst/>
        <a:defRPr sz="3600">
          <a:solidFill>
            <a:srgbClr val="105E55"/>
          </a:solidFill>
          <a:latin typeface="Century Gothic"/>
          <a:ea typeface="MS PGothic" pitchFamily="34" charset="-128"/>
          <a:cs typeface="Century Gothic"/>
        </a:defRPr>
      </a:lvl1pPr>
      <a:lvl2pPr marL="742932" indent="-285744" algn="l" rtl="0" eaLnBrk="0" fontAlgn="base" hangingPunct="0">
        <a:spcBef>
          <a:spcPct val="20000"/>
        </a:spcBef>
        <a:spcAft>
          <a:spcPct val="0"/>
        </a:spcAft>
        <a:buChar char="–"/>
        <a:defRPr sz="2300" b="1">
          <a:solidFill>
            <a:srgbClr val="0033CC"/>
          </a:solidFill>
          <a:latin typeface="+mn-lt"/>
          <a:ea typeface="MS PGothic" pitchFamily="34" charset="-128"/>
          <a:cs typeface="MS PGothic" charset="0"/>
        </a:defRPr>
      </a:lvl2pPr>
      <a:lvl3pPr marL="1142971" indent="-228594" algn="l" rtl="0" eaLnBrk="0" fontAlgn="base" hangingPunct="0">
        <a:spcBef>
          <a:spcPct val="20000"/>
        </a:spcBef>
        <a:spcAft>
          <a:spcPct val="0"/>
        </a:spcAft>
        <a:buChar char="•"/>
        <a:defRPr sz="2400">
          <a:solidFill>
            <a:srgbClr val="727274"/>
          </a:solidFill>
          <a:latin typeface="+mn-lt"/>
          <a:ea typeface="MS PGothic" pitchFamily="34" charset="-128"/>
          <a:cs typeface="MS PGothic" charset="0"/>
        </a:defRPr>
      </a:lvl3pPr>
      <a:lvl4pPr marL="1600160" indent="-228594" algn="l" rtl="0" eaLnBrk="0" fontAlgn="base" hangingPunct="0">
        <a:spcBef>
          <a:spcPct val="20000"/>
        </a:spcBef>
        <a:spcAft>
          <a:spcPct val="0"/>
        </a:spcAft>
        <a:buChar char="–"/>
        <a:defRPr sz="2000">
          <a:solidFill>
            <a:srgbClr val="727274"/>
          </a:solidFill>
          <a:latin typeface="+mn-lt"/>
          <a:ea typeface="MS PGothic" pitchFamily="34" charset="-128"/>
          <a:cs typeface="MS PGothic" charset="0"/>
        </a:defRPr>
      </a:lvl4pPr>
      <a:lvl5pPr marL="2057349" indent="-228594" algn="l" rtl="0" eaLnBrk="0" fontAlgn="base" hangingPunct="0">
        <a:spcBef>
          <a:spcPct val="20000"/>
        </a:spcBef>
        <a:spcAft>
          <a:spcPct val="0"/>
        </a:spcAft>
        <a:buChar char="»"/>
        <a:defRPr sz="1500" b="1">
          <a:solidFill>
            <a:srgbClr val="727274"/>
          </a:solidFill>
          <a:latin typeface="+mn-lt"/>
          <a:ea typeface="MS PGothic" pitchFamily="34" charset="-128"/>
          <a:cs typeface="MS PGothic" charset="0"/>
        </a:defRPr>
      </a:lvl5pPr>
      <a:lvl6pPr marL="2514537" indent="-228594" algn="l" rtl="0" fontAlgn="base">
        <a:spcBef>
          <a:spcPct val="20000"/>
        </a:spcBef>
        <a:spcAft>
          <a:spcPct val="0"/>
        </a:spcAft>
        <a:buChar char="»"/>
        <a:defRPr sz="1500" b="1">
          <a:solidFill>
            <a:srgbClr val="727274"/>
          </a:solidFill>
          <a:latin typeface="+mn-lt"/>
          <a:ea typeface="+mn-ea"/>
        </a:defRPr>
      </a:lvl6pPr>
      <a:lvl7pPr marL="2971726" indent="-228594" algn="l" rtl="0" fontAlgn="base">
        <a:spcBef>
          <a:spcPct val="20000"/>
        </a:spcBef>
        <a:spcAft>
          <a:spcPct val="0"/>
        </a:spcAft>
        <a:buChar char="»"/>
        <a:defRPr sz="1500" b="1">
          <a:solidFill>
            <a:srgbClr val="727274"/>
          </a:solidFill>
          <a:latin typeface="+mn-lt"/>
          <a:ea typeface="+mn-ea"/>
        </a:defRPr>
      </a:lvl7pPr>
      <a:lvl8pPr marL="3428914" indent="-228594" algn="l" rtl="0" fontAlgn="base">
        <a:spcBef>
          <a:spcPct val="20000"/>
        </a:spcBef>
        <a:spcAft>
          <a:spcPct val="0"/>
        </a:spcAft>
        <a:buChar char="»"/>
        <a:defRPr sz="1500" b="1">
          <a:solidFill>
            <a:srgbClr val="727274"/>
          </a:solidFill>
          <a:latin typeface="+mn-lt"/>
          <a:ea typeface="+mn-ea"/>
        </a:defRPr>
      </a:lvl8pPr>
      <a:lvl9pPr marL="3886103" indent="-228594" algn="l" rtl="0" fontAlgn="base">
        <a:spcBef>
          <a:spcPct val="20000"/>
        </a:spcBef>
        <a:spcAft>
          <a:spcPct val="0"/>
        </a:spcAft>
        <a:buChar char="»"/>
        <a:defRPr sz="1500" b="1">
          <a:solidFill>
            <a:srgbClr val="727274"/>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rRa1IPkBFb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www.youtube.com/watch?v=QYyJZOHgpco" TargetMode="External"/><Relationship Id="rId4" Type="http://schemas.openxmlformats.org/officeDocument/2006/relationships/hyperlink" Target="https://www.youtube.com/watch?v=bGYgFYG2Ccw"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Presentation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lvl="0" fontAlgn="auto">
              <a:spcBef>
                <a:spcPts val="0"/>
              </a:spcBef>
              <a:spcAft>
                <a:spcPts val="600"/>
              </a:spcAft>
            </a:pPr>
            <a:r>
              <a:rPr lang="en-US" sz="1200" kern="1200" dirty="0">
                <a:solidFill>
                  <a:prstClr val="black"/>
                </a:solidFill>
                <a:latin typeface="Helvetica" pitchFamily="2" charset="0"/>
                <a:ea typeface="+mn-ea"/>
                <a:cs typeface="+mn-cs"/>
              </a:rPr>
              <a:t>Ignite-style talks are intended as timely, provocative, conversation-starting, and creative five-minute talk addressing a hot topic in informatics. </a:t>
            </a:r>
          </a:p>
          <a:p>
            <a:pPr lvl="0" fontAlgn="auto">
              <a:spcBef>
                <a:spcPts val="0"/>
              </a:spcBef>
              <a:spcAft>
                <a:spcPts val="600"/>
              </a:spcAft>
            </a:pPr>
            <a:r>
              <a:rPr lang="en-US" sz="1200" kern="1200" dirty="0">
                <a:solidFill>
                  <a:prstClr val="black"/>
                </a:solidFill>
                <a:latin typeface="Helvetica" pitchFamily="2" charset="0"/>
                <a:ea typeface="+mn-ea"/>
                <a:cs typeface="+mn-cs"/>
              </a:rPr>
              <a:t>Ignite Format Rules:</a:t>
            </a:r>
          </a:p>
          <a:p>
            <a:pPr lvl="0" fontAlgn="auto">
              <a:spcBef>
                <a:spcPts val="0"/>
              </a:spcBef>
              <a:spcAft>
                <a:spcPts val="600"/>
              </a:spcAft>
            </a:pPr>
            <a:r>
              <a:rPr lang="en-US" sz="1200" kern="1200" dirty="0">
                <a:solidFill>
                  <a:prstClr val="black"/>
                </a:solidFill>
                <a:latin typeface="Helvetica" pitchFamily="2" charset="0"/>
                <a:ea typeface="+mn-ea"/>
                <a:cs typeface="+mn-cs"/>
              </a:rPr>
              <a:t>1. Your Ignite talk will contain exactly 20 slides, 15 seconds each, automatically advanced</a:t>
            </a:r>
          </a:p>
          <a:p>
            <a:pPr lvl="0" fontAlgn="auto">
              <a:spcBef>
                <a:spcPts val="0"/>
              </a:spcBef>
              <a:spcAft>
                <a:spcPts val="600"/>
              </a:spcAft>
            </a:pPr>
            <a:r>
              <a:rPr lang="en-US" sz="1200" kern="1200" dirty="0">
                <a:solidFill>
                  <a:prstClr val="black"/>
                </a:solidFill>
                <a:latin typeface="Helvetica" pitchFamily="2" charset="0"/>
                <a:ea typeface="+mn-ea"/>
                <a:cs typeface="+mn-cs"/>
              </a:rPr>
              <a:t>2. Please use *this* AMIA Ignite PowerPoint slide template provided by AMIA.</a:t>
            </a:r>
          </a:p>
          <a:p>
            <a:pPr lvl="0" fontAlgn="auto">
              <a:spcBef>
                <a:spcPts val="0"/>
              </a:spcBef>
              <a:spcAft>
                <a:spcPts val="600"/>
              </a:spcAft>
            </a:pPr>
            <a:r>
              <a:rPr lang="en-US" sz="1200" kern="1200" dirty="0">
                <a:solidFill>
                  <a:prstClr val="black"/>
                </a:solidFill>
                <a:latin typeface="Helvetica" pitchFamily="2" charset="0"/>
                <a:ea typeface="+mn-ea"/>
                <a:cs typeface="+mn-cs"/>
              </a:rPr>
              <a:t>3. After your presentation, a moderator will facilitate brief dialogue with the audience and move to the next presentation.</a:t>
            </a:r>
          </a:p>
          <a:p>
            <a:pPr lvl="0" fontAlgn="auto">
              <a:spcBef>
                <a:spcPts val="0"/>
              </a:spcBef>
              <a:spcAft>
                <a:spcPts val="600"/>
              </a:spcAft>
            </a:pPr>
            <a:r>
              <a:rPr lang="en-US" sz="1200" kern="1200">
                <a:solidFill>
                  <a:prstClr val="black"/>
                </a:solidFill>
                <a:latin typeface="Helvetica" pitchFamily="2" charset="0"/>
                <a:ea typeface="+mn-ea"/>
                <a:cs typeface="+mn-cs"/>
              </a:rPr>
              <a:t>For </a:t>
            </a:r>
            <a:r>
              <a:rPr lang="en-US" sz="1200" kern="1200" dirty="0">
                <a:solidFill>
                  <a:prstClr val="black"/>
                </a:solidFill>
                <a:latin typeface="Helvetica" pitchFamily="2" charset="0"/>
                <a:ea typeface="+mn-ea"/>
                <a:cs typeface="+mn-cs"/>
              </a:rPr>
              <a:t>samples of both how to give an Ignite talk and for examples see:</a:t>
            </a:r>
          </a:p>
          <a:p>
            <a:pPr marL="171450" lvl="0" indent="-171450" fontAlgn="auto">
              <a:spcBef>
                <a:spcPts val="0"/>
              </a:spcBef>
              <a:spcAft>
                <a:spcPts val="600"/>
              </a:spcAft>
              <a:buFont typeface="Arial" panose="020B0604020202020204" pitchFamily="34" charset="0"/>
              <a:buChar char="•"/>
            </a:pPr>
            <a:r>
              <a:rPr lang="en-US" sz="1200" kern="1200" dirty="0">
                <a:solidFill>
                  <a:prstClr val="black"/>
                </a:solidFill>
                <a:latin typeface="Helvetica" pitchFamily="2" charset="0"/>
                <a:ea typeface="+mn-ea"/>
                <a:cs typeface="+mn-cs"/>
                <a:hlinkClick r:id="rId3"/>
              </a:rPr>
              <a:t>https://www.youtube.com/watch?v=rRa1IPkBFbg</a:t>
            </a:r>
            <a:r>
              <a:rPr lang="en-US" sz="1200" kern="1200" dirty="0">
                <a:solidFill>
                  <a:prstClr val="black"/>
                </a:solidFill>
                <a:latin typeface="Helvetica" pitchFamily="2" charset="0"/>
                <a:ea typeface="+mn-ea"/>
                <a:cs typeface="+mn-cs"/>
              </a:rPr>
              <a:t> </a:t>
            </a:r>
          </a:p>
          <a:p>
            <a:pPr marL="171450" lvl="0" indent="-171450" fontAlgn="auto">
              <a:spcBef>
                <a:spcPts val="0"/>
              </a:spcBef>
              <a:spcAft>
                <a:spcPts val="600"/>
              </a:spcAft>
              <a:buFont typeface="Arial" panose="020B0604020202020204" pitchFamily="34" charset="0"/>
              <a:buChar char="•"/>
            </a:pPr>
            <a:r>
              <a:rPr lang="en-US" sz="1200" kern="1200" dirty="0">
                <a:solidFill>
                  <a:prstClr val="black"/>
                </a:solidFill>
                <a:latin typeface="Helvetica" pitchFamily="2" charset="0"/>
                <a:ea typeface="+mn-ea"/>
                <a:cs typeface="+mn-cs"/>
                <a:hlinkClick r:id="rId4"/>
              </a:rPr>
              <a:t>https://www.youtube.com/watch?v=bGYgFYG2Ccw</a:t>
            </a:r>
            <a:r>
              <a:rPr lang="en-US" sz="1200" kern="1200" dirty="0">
                <a:solidFill>
                  <a:prstClr val="black"/>
                </a:solidFill>
                <a:latin typeface="Helvetica" pitchFamily="2" charset="0"/>
                <a:ea typeface="+mn-ea"/>
                <a:cs typeface="+mn-cs"/>
              </a:rPr>
              <a:t> </a:t>
            </a:r>
          </a:p>
          <a:p>
            <a:pPr marL="171450" lvl="0" indent="-171450" fontAlgn="auto">
              <a:spcBef>
                <a:spcPts val="0"/>
              </a:spcBef>
              <a:spcAft>
                <a:spcPts val="600"/>
              </a:spcAft>
              <a:buFont typeface="Arial" panose="020B0604020202020204" pitchFamily="34" charset="0"/>
              <a:buChar char="•"/>
            </a:pPr>
            <a:r>
              <a:rPr lang="en-US" sz="1200" kern="1200" dirty="0">
                <a:solidFill>
                  <a:prstClr val="black"/>
                </a:solidFill>
                <a:latin typeface="Helvetica" pitchFamily="2" charset="0"/>
                <a:ea typeface="+mn-ea"/>
                <a:cs typeface="+mn-cs"/>
                <a:hlinkClick r:id="rId5"/>
              </a:rPr>
              <a:t>https://www.youtube.com/watch?v=QYyJZOHgpco</a:t>
            </a:r>
            <a:r>
              <a:rPr lang="en-US" sz="2000" kern="1200" dirty="0">
                <a:solidFill>
                  <a:prstClr val="black"/>
                </a:solidFill>
                <a:latin typeface="Helvetica" pitchFamily="2" charset="0"/>
                <a:ea typeface="+mn-ea"/>
                <a:cs typeface="+mn-cs"/>
              </a:rPr>
              <a:t> </a:t>
            </a:r>
            <a:endParaRPr lang="en-US" sz="1200" kern="1200" dirty="0">
              <a:solidFill>
                <a:prstClr val="black"/>
              </a:solidFill>
              <a:latin typeface="Helvetica" pitchFamily="2" charset="0"/>
              <a:ea typeface="+mn-ea"/>
              <a:cs typeface="+mn-cs"/>
            </a:endParaRP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a:t>
            </a:fld>
            <a:endParaRPr lang="en-US" sz="1000"/>
          </a:p>
        </p:txBody>
      </p:sp>
      <p:sp>
        <p:nvSpPr>
          <p:cNvPr id="5" name="Footer Placeholder 4">
            <a:extLst>
              <a:ext uri="{FF2B5EF4-FFF2-40B4-BE49-F238E27FC236}">
                <a16:creationId xmlns:a16="http://schemas.microsoft.com/office/drawing/2014/main" id="{66B060DB-366B-4023-A8E1-2EA515C9D219}"/>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46422975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10</a:t>
            </a:fld>
            <a:endParaRPr lang="en-US" sz="1000"/>
          </a:p>
        </p:txBody>
      </p:sp>
      <p:sp>
        <p:nvSpPr>
          <p:cNvPr id="5" name="Footer Placeholder 4">
            <a:extLst>
              <a:ext uri="{FF2B5EF4-FFF2-40B4-BE49-F238E27FC236}">
                <a16:creationId xmlns:a16="http://schemas.microsoft.com/office/drawing/2014/main" id="{ECD7052D-26BB-4E7E-AFD3-BB6E6FA1BBE9}"/>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247666727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11</a:t>
            </a:fld>
            <a:endParaRPr lang="en-US" sz="1000"/>
          </a:p>
        </p:txBody>
      </p:sp>
      <p:sp>
        <p:nvSpPr>
          <p:cNvPr id="5" name="Footer Placeholder 4">
            <a:extLst>
              <a:ext uri="{FF2B5EF4-FFF2-40B4-BE49-F238E27FC236}">
                <a16:creationId xmlns:a16="http://schemas.microsoft.com/office/drawing/2014/main" id="{33CE8C3C-BAEF-464F-BB74-04A9AEE1C43E}"/>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199661945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12</a:t>
            </a:fld>
            <a:endParaRPr lang="en-US" sz="1000"/>
          </a:p>
        </p:txBody>
      </p:sp>
      <p:sp>
        <p:nvSpPr>
          <p:cNvPr id="5" name="Footer Placeholder 4">
            <a:extLst>
              <a:ext uri="{FF2B5EF4-FFF2-40B4-BE49-F238E27FC236}">
                <a16:creationId xmlns:a16="http://schemas.microsoft.com/office/drawing/2014/main" id="{DE09BC78-CF36-45FF-A342-B0C8DD293D3A}"/>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213811033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13</a:t>
            </a:fld>
            <a:endParaRPr lang="en-US" sz="1000"/>
          </a:p>
        </p:txBody>
      </p:sp>
      <p:sp>
        <p:nvSpPr>
          <p:cNvPr id="5" name="Footer Placeholder 4">
            <a:extLst>
              <a:ext uri="{FF2B5EF4-FFF2-40B4-BE49-F238E27FC236}">
                <a16:creationId xmlns:a16="http://schemas.microsoft.com/office/drawing/2014/main" id="{47F1FACB-04A3-4246-B508-A1606F52D0E1}"/>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2819062971"/>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14</a:t>
            </a:fld>
            <a:endParaRPr lang="en-US" sz="1000"/>
          </a:p>
        </p:txBody>
      </p:sp>
      <p:sp>
        <p:nvSpPr>
          <p:cNvPr id="5" name="Footer Placeholder 4">
            <a:extLst>
              <a:ext uri="{FF2B5EF4-FFF2-40B4-BE49-F238E27FC236}">
                <a16:creationId xmlns:a16="http://schemas.microsoft.com/office/drawing/2014/main" id="{F8957775-683C-45F7-BF91-72A014F4ACE0}"/>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241772827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15</a:t>
            </a:fld>
            <a:endParaRPr lang="en-US" sz="1000"/>
          </a:p>
        </p:txBody>
      </p:sp>
      <p:sp>
        <p:nvSpPr>
          <p:cNvPr id="5" name="Footer Placeholder 4">
            <a:extLst>
              <a:ext uri="{FF2B5EF4-FFF2-40B4-BE49-F238E27FC236}">
                <a16:creationId xmlns:a16="http://schemas.microsoft.com/office/drawing/2014/main" id="{9EB423AA-7887-4A10-855F-E2EB482025B1}"/>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44058573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16</a:t>
            </a:fld>
            <a:endParaRPr lang="en-US" sz="1000"/>
          </a:p>
        </p:txBody>
      </p:sp>
      <p:sp>
        <p:nvSpPr>
          <p:cNvPr id="5" name="Footer Placeholder 4">
            <a:extLst>
              <a:ext uri="{FF2B5EF4-FFF2-40B4-BE49-F238E27FC236}">
                <a16:creationId xmlns:a16="http://schemas.microsoft.com/office/drawing/2014/main" id="{7E092F0B-4673-49FC-993F-ABAC0218A302}"/>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59741488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17</a:t>
            </a:fld>
            <a:endParaRPr lang="en-US" sz="1000"/>
          </a:p>
        </p:txBody>
      </p:sp>
      <p:sp>
        <p:nvSpPr>
          <p:cNvPr id="5" name="Footer Placeholder 4">
            <a:extLst>
              <a:ext uri="{FF2B5EF4-FFF2-40B4-BE49-F238E27FC236}">
                <a16:creationId xmlns:a16="http://schemas.microsoft.com/office/drawing/2014/main" id="{A7452E42-B7F6-40D9-82EA-B824804411A9}"/>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477276081"/>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18</a:t>
            </a:fld>
            <a:endParaRPr lang="en-US" sz="1000"/>
          </a:p>
        </p:txBody>
      </p:sp>
      <p:sp>
        <p:nvSpPr>
          <p:cNvPr id="5" name="Footer Placeholder 4">
            <a:extLst>
              <a:ext uri="{FF2B5EF4-FFF2-40B4-BE49-F238E27FC236}">
                <a16:creationId xmlns:a16="http://schemas.microsoft.com/office/drawing/2014/main" id="{174EEC65-D486-4D10-8CDE-C1B1CA6DED3D}"/>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130454223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19</a:t>
            </a:fld>
            <a:endParaRPr lang="en-US" sz="1000"/>
          </a:p>
        </p:txBody>
      </p:sp>
      <p:sp>
        <p:nvSpPr>
          <p:cNvPr id="5" name="Footer Placeholder 4">
            <a:extLst>
              <a:ext uri="{FF2B5EF4-FFF2-40B4-BE49-F238E27FC236}">
                <a16:creationId xmlns:a16="http://schemas.microsoft.com/office/drawing/2014/main" id="{902FA988-EB60-4FEB-A965-D8FD2E74094C}"/>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184007557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2</a:t>
            </a:fld>
            <a:endParaRPr lang="en-US" sz="1000"/>
          </a:p>
        </p:txBody>
      </p:sp>
      <p:sp>
        <p:nvSpPr>
          <p:cNvPr id="5" name="Footer Placeholder 4">
            <a:extLst>
              <a:ext uri="{FF2B5EF4-FFF2-40B4-BE49-F238E27FC236}">
                <a16:creationId xmlns:a16="http://schemas.microsoft.com/office/drawing/2014/main" id="{F11A7A16-7025-424E-B424-CD7D1936838C}"/>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406982559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20</a:t>
            </a:fld>
            <a:endParaRPr lang="en-US" sz="1000"/>
          </a:p>
        </p:txBody>
      </p:sp>
      <p:sp>
        <p:nvSpPr>
          <p:cNvPr id="5" name="Footer Placeholder 4">
            <a:extLst>
              <a:ext uri="{FF2B5EF4-FFF2-40B4-BE49-F238E27FC236}">
                <a16:creationId xmlns:a16="http://schemas.microsoft.com/office/drawing/2014/main" id="{2ACCC187-F717-44C8-B933-1D369618F1FC}"/>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156182454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3</a:t>
            </a:fld>
            <a:endParaRPr lang="en-US" sz="1000"/>
          </a:p>
        </p:txBody>
      </p:sp>
      <p:sp>
        <p:nvSpPr>
          <p:cNvPr id="5" name="Footer Placeholder 4">
            <a:extLst>
              <a:ext uri="{FF2B5EF4-FFF2-40B4-BE49-F238E27FC236}">
                <a16:creationId xmlns:a16="http://schemas.microsoft.com/office/drawing/2014/main" id="{E16C8DB2-EBD6-4F87-8B55-517893153B41}"/>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329737305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4</a:t>
            </a:fld>
            <a:endParaRPr lang="en-US" sz="1000"/>
          </a:p>
        </p:txBody>
      </p:sp>
      <p:sp>
        <p:nvSpPr>
          <p:cNvPr id="5" name="Footer Placeholder 4">
            <a:extLst>
              <a:ext uri="{FF2B5EF4-FFF2-40B4-BE49-F238E27FC236}">
                <a16:creationId xmlns:a16="http://schemas.microsoft.com/office/drawing/2014/main" id="{69F1343F-ABC5-4F79-912D-7B4E26311ED0}"/>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149032922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5</a:t>
            </a:fld>
            <a:endParaRPr lang="en-US" sz="1000"/>
          </a:p>
        </p:txBody>
      </p:sp>
      <p:sp>
        <p:nvSpPr>
          <p:cNvPr id="5" name="Footer Placeholder 4">
            <a:extLst>
              <a:ext uri="{FF2B5EF4-FFF2-40B4-BE49-F238E27FC236}">
                <a16:creationId xmlns:a16="http://schemas.microsoft.com/office/drawing/2014/main" id="{3CDC2776-3F0D-4124-BA52-D61C73986170}"/>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360189215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6</a:t>
            </a:fld>
            <a:endParaRPr lang="en-US" sz="1000"/>
          </a:p>
        </p:txBody>
      </p:sp>
      <p:sp>
        <p:nvSpPr>
          <p:cNvPr id="5" name="Footer Placeholder 4">
            <a:extLst>
              <a:ext uri="{FF2B5EF4-FFF2-40B4-BE49-F238E27FC236}">
                <a16:creationId xmlns:a16="http://schemas.microsoft.com/office/drawing/2014/main" id="{0A2FDAE3-6AC8-49C5-8C35-8C793BF34481}"/>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239782141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7</a:t>
            </a:fld>
            <a:endParaRPr lang="en-US" sz="1000"/>
          </a:p>
        </p:txBody>
      </p:sp>
      <p:sp>
        <p:nvSpPr>
          <p:cNvPr id="5" name="Footer Placeholder 4">
            <a:extLst>
              <a:ext uri="{FF2B5EF4-FFF2-40B4-BE49-F238E27FC236}">
                <a16:creationId xmlns:a16="http://schemas.microsoft.com/office/drawing/2014/main" id="{262682D2-8E8B-4FBA-AC7C-E12797A18E4F}"/>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272678333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8</a:t>
            </a:fld>
            <a:endParaRPr lang="en-US" sz="1000"/>
          </a:p>
        </p:txBody>
      </p:sp>
      <p:sp>
        <p:nvSpPr>
          <p:cNvPr id="5" name="Footer Placeholder 4">
            <a:extLst>
              <a:ext uri="{FF2B5EF4-FFF2-40B4-BE49-F238E27FC236}">
                <a16:creationId xmlns:a16="http://schemas.microsoft.com/office/drawing/2014/main" id="{0EC01A78-39F3-4401-A049-A9A675785555}"/>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192796712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a:xfrm>
            <a:off x="547729" y="399215"/>
            <a:ext cx="6783947" cy="323422"/>
          </a:xfrm>
        </p:spPr>
        <p:txBody>
          <a:bodyPr/>
          <a:lstStyle/>
          <a:p>
            <a:r>
              <a:rPr lang="en-US" dirty="0"/>
              <a:t>Header</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9</a:t>
            </a:fld>
            <a:endParaRPr lang="en-US" sz="1000"/>
          </a:p>
        </p:txBody>
      </p:sp>
      <p:sp>
        <p:nvSpPr>
          <p:cNvPr id="5" name="Footer Placeholder 4">
            <a:extLst>
              <a:ext uri="{FF2B5EF4-FFF2-40B4-BE49-F238E27FC236}">
                <a16:creationId xmlns:a16="http://schemas.microsoft.com/office/drawing/2014/main" id="{CA5A0FA7-A555-401E-A9B8-B762A7D028E1}"/>
              </a:ext>
            </a:extLst>
          </p:cNvPr>
          <p:cNvSpPr>
            <a:spLocks noGrp="1"/>
          </p:cNvSpPr>
          <p:nvPr>
            <p:ph type="ftr" sz="quarter" idx="3"/>
          </p:nvPr>
        </p:nvSpPr>
        <p:spPr/>
        <p:txBody>
          <a:bodyPr/>
          <a:lstStyle/>
          <a:p>
            <a:r>
              <a:rPr lang="en-US" dirty="0"/>
              <a:t>2025 Clinical Informatics Conference | AMIA</a:t>
            </a:r>
          </a:p>
        </p:txBody>
      </p:sp>
    </p:spTree>
    <p:extLst>
      <p:ext uri="{BB962C8B-B14F-4D97-AF65-F5344CB8AC3E}">
        <p14:creationId xmlns:p14="http://schemas.microsoft.com/office/powerpoint/2010/main" val="20843062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theme/theme1.xml><?xml version="1.0" encoding="utf-8"?>
<a:theme xmlns:a="http://schemas.openxmlformats.org/drawingml/2006/main" name="JPA Master PowerPoint">
  <a:themeElements>
    <a:clrScheme name="Custom 14">
      <a:dk1>
        <a:sysClr val="windowText" lastClr="000000"/>
      </a:dk1>
      <a:lt1>
        <a:sysClr val="window" lastClr="FFFFFF"/>
      </a:lt1>
      <a:dk2>
        <a:srgbClr val="404040"/>
      </a:dk2>
      <a:lt2>
        <a:srgbClr val="E1E1E1"/>
      </a:lt2>
      <a:accent1>
        <a:srgbClr val="CB333B"/>
      </a:accent1>
      <a:accent2>
        <a:srgbClr val="A2AAAD"/>
      </a:accent2>
      <a:accent3>
        <a:srgbClr val="000000"/>
      </a:accent3>
      <a:accent4>
        <a:srgbClr val="F2A900"/>
      </a:accent4>
      <a:accent5>
        <a:srgbClr val="440099"/>
      </a:accent5>
      <a:accent6>
        <a:srgbClr val="87265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err="1" smtClean="0">
            <a:solidFill>
              <a:srgbClr val="FFFFFF"/>
            </a:solidFill>
            <a:latin typeface="Roboto Regular"/>
            <a:cs typeface="Roboto Regular"/>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 Slides">
  <a:themeElements>
    <a:clrScheme name="Custom 14">
      <a:dk1>
        <a:sysClr val="windowText" lastClr="000000"/>
      </a:dk1>
      <a:lt1>
        <a:sysClr val="window" lastClr="FFFFFF"/>
      </a:lt1>
      <a:dk2>
        <a:srgbClr val="404040"/>
      </a:dk2>
      <a:lt2>
        <a:srgbClr val="E1E1E1"/>
      </a:lt2>
      <a:accent1>
        <a:srgbClr val="CB333B"/>
      </a:accent1>
      <a:accent2>
        <a:srgbClr val="A2AAAD"/>
      </a:accent2>
      <a:accent3>
        <a:srgbClr val="000000"/>
      </a:accent3>
      <a:accent4>
        <a:srgbClr val="F2A900"/>
      </a:accent4>
      <a:accent5>
        <a:srgbClr val="440099"/>
      </a:accent5>
      <a:accent6>
        <a:srgbClr val="87265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pFill/>
        <a:ln w="12700" cmpd="sng">
          <a:solidFill>
            <a:schemeClr val="bg2"/>
          </a:solidFill>
        </a:ln>
        <a:sp3d prstMaterial="matte"/>
      </a:spPr>
      <a:bodyPr lIns="142240" tIns="81280" rIns="142240" bIns="81280" spcCol="1270" anchor="ctr"/>
      <a:lstStyle>
        <a:defPPr algn="ctr" defTabSz="889000">
          <a:lnSpc>
            <a:spcPct val="90000"/>
          </a:lnSpc>
          <a:spcAft>
            <a:spcPct val="35000"/>
          </a:spcAft>
          <a:defRPr sz="2000" b="1" dirty="0">
            <a:solidFill>
              <a:schemeClr val="bg2"/>
            </a:solidFill>
          </a:defRPr>
        </a:defPPr>
      </a:lstStyle>
      <a:style>
        <a:lnRef idx="0">
          <a:scrgbClr r="0" g="0" b="0"/>
        </a:lnRef>
        <a:fillRef idx="0">
          <a:scrgbClr r="0" g="0" b="0"/>
        </a:fillRef>
        <a:effectRef idx="0">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a08c37b-5be2-41b9-904e-068da45e80bc" xsi:nil="true"/>
    <lcf76f155ced4ddcb4097134ff3c332f xmlns="06c4e527-e20f-4eb6-9293-c112466b1ff5">
      <Terms xmlns="http://schemas.microsoft.com/office/infopath/2007/PartnerControls"/>
    </lcf76f155ced4ddcb4097134ff3c332f>
    <Target_x0020_Audiences xmlns="06c4e527-e20f-4eb6-9293-c112466b1ff5" xsi:nil="true"/>
    <_ModernAudienceTargetUserField xmlns="06c4e527-e20f-4eb6-9293-c112466b1ff5">
      <UserInfo>
        <DisplayName/>
        <AccountId xsi:nil="true"/>
        <AccountType/>
      </UserInfo>
    </_ModernAudienceTargetUserField>
    <Hyperlink xmlns="06c4e527-e20f-4eb6-9293-c112466b1ff5">
      <Url xsi:nil="true"/>
      <Description xsi:nil="true"/>
    </Hyperlin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4C1A25DBFCFF4890FAF80F71B9F429" ma:contentTypeVersion="20" ma:contentTypeDescription="Create a new document." ma:contentTypeScope="" ma:versionID="8ef383ffc38d90013965a2d79f55b442">
  <xsd:schema xmlns:xsd="http://www.w3.org/2001/XMLSchema" xmlns:xs="http://www.w3.org/2001/XMLSchema" xmlns:p="http://schemas.microsoft.com/office/2006/metadata/properties" xmlns:ns2="06c4e527-e20f-4eb6-9293-c112466b1ff5" xmlns:ns3="8a08c37b-5be2-41b9-904e-068da45e80bc" targetNamespace="http://schemas.microsoft.com/office/2006/metadata/properties" ma:root="true" ma:fieldsID="5a25b7568ff87c8033e94c8110edace7" ns2:_="" ns3:_="">
    <xsd:import namespace="06c4e527-e20f-4eb6-9293-c112466b1ff5"/>
    <xsd:import namespace="8a08c37b-5be2-41b9-904e-068da45e80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Target_x0020_Audiences" minOccurs="0"/>
                <xsd:element ref="ns2:_ModernAudienceTargetUserField" minOccurs="0"/>
                <xsd:element ref="ns2:_ModernAudienceAadObjectIds" minOccurs="0"/>
                <xsd:element ref="ns3:SharedWithUsers" minOccurs="0"/>
                <xsd:element ref="ns3:SharedWithDetails" minOccurs="0"/>
                <xsd:element ref="ns2:MediaServiceSearchProperties" minOccurs="0"/>
                <xsd:element ref="ns2:Hyperlink"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c4e527-e20f-4eb6-9293-c112466b1f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f104f86-140b-4475-901d-814406a83e3b"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Target_x0020_Audiences" ma:index="20" nillable="true" ma:displayName="Target Audiences" ma:internalName="Target_x0020_Audiences">
      <xsd:simpleType>
        <xsd:restriction base="dms:Unknown"/>
      </xsd:simpleType>
    </xsd:element>
    <xsd:element name="_ModernAudienceTargetUserField" ma:index="21"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2" nillable="true" ma:displayName="AudienceIds" ma:list="{7487877f-f1ee-43b2-9d06-1a2eb6ab933b}" ma:internalName="_ModernAudienceAadObjectIds" ma:readOnly="true" ma:showField="_AadObjectIdForUser" ma:web="8a08c37b-5be2-41b9-904e-068da45e80bc">
      <xsd:complexType>
        <xsd:complexContent>
          <xsd:extension base="dms:MultiChoiceLookup">
            <xsd:sequence>
              <xsd:element name="Value" type="dms:Lookup" maxOccurs="unbounded" minOccurs="0"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Hyperlink" ma:index="26"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08c37b-5be2-41b9-904e-068da45e80b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4a23be4-6a7b-4db8-9f98-c4b597adda52}" ma:internalName="TaxCatchAll" ma:showField="CatchAllData" ma:web="8a08c37b-5be2-41b9-904e-068da45e80bc">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292BCB-21BD-4E6D-8B29-5908CEB9F9EE}">
  <ds:schemaRefs>
    <ds:schemaRef ds:uri="06c4e527-e20f-4eb6-9293-c112466b1ff5"/>
    <ds:schemaRef ds:uri="http://schemas.microsoft.com/office/2006/metadata/properties"/>
    <ds:schemaRef ds:uri="http://purl.org/dc/terms/"/>
    <ds:schemaRef ds:uri="8a08c37b-5be2-41b9-904e-068da45e80bc"/>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E237BC18-21F2-480C-9877-79F714A7E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c4e527-e20f-4eb6-9293-c112466b1ff5"/>
    <ds:schemaRef ds:uri="8a08c37b-5be2-41b9-904e-068da45e80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FBA306-A956-431E-A2FB-DCA1445F37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2285</TotalTime>
  <Words>316</Words>
  <Application>Microsoft Office PowerPoint</Application>
  <PresentationFormat>On-screen Show (16:9)</PresentationFormat>
  <Paragraphs>89</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Century Gothic</vt:lpstr>
      <vt:lpstr>Helvetica</vt:lpstr>
      <vt:lpstr>Roboto Light</vt:lpstr>
      <vt:lpstr>Roboto Regular</vt:lpstr>
      <vt:lpstr>JPA Master PowerPoint</vt:lpstr>
      <vt:lpstr>Divider Slides</vt:lpstr>
      <vt:lpstr>Presentation Title</vt:lpstr>
      <vt:lpstr>Header</vt:lpstr>
      <vt:lpstr>Header</vt:lpstr>
      <vt:lpstr>Header</vt:lpstr>
      <vt:lpstr>Header</vt:lpstr>
      <vt:lpstr>Header</vt:lpstr>
      <vt:lpstr>Header</vt:lpstr>
      <vt:lpstr>Header</vt:lpstr>
      <vt:lpstr>Header</vt:lpstr>
      <vt:lpstr>Header</vt:lpstr>
      <vt:lpstr>Header</vt:lpstr>
      <vt:lpstr>Header</vt:lpstr>
      <vt:lpstr>Header</vt:lpstr>
      <vt:lpstr>Header</vt:lpstr>
      <vt:lpstr>Header</vt:lpstr>
      <vt:lpstr>Header</vt:lpstr>
      <vt:lpstr>Header</vt:lpstr>
      <vt:lpstr>Header</vt:lpstr>
      <vt:lpstr>Header</vt:lpstr>
      <vt:lpstr>Header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JPA Guest</dc:creator>
  <cp:lastModifiedBy>Jordan Wait</cp:lastModifiedBy>
  <cp:revision>138</cp:revision>
  <dcterms:modified xsi:type="dcterms:W3CDTF">2025-03-28T15:55:07Z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0x0101004F4C1A25DBFCFF4890FAF80F71B9F429</vt:lpwstr>
  </property>
  <property fmtid="{D5CDD505-2E9C-101B-9397-08002B2CF9AE}" pid="3" name="Order">
    <vt:r8>262000</vt:r8>
  </property>
  <property fmtid="{D5CDD505-2E9C-101B-9397-08002B2CF9AE}" pid="4" name="MediaServiceImageTags">
    <vt:lpwstr/>
  </property>
</Properties>
</file>