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4590" r:id="rId5"/>
  </p:sldMasterIdLst>
  <p:notesMasterIdLst>
    <p:notesMasterId r:id="rId11"/>
  </p:notesMasterIdLst>
  <p:handoutMasterIdLst>
    <p:handoutMasterId r:id="rId12"/>
  </p:handoutMasterIdLst>
  <p:sldIdLst>
    <p:sldId id="286" r:id="rId6"/>
    <p:sldId id="257" r:id="rId7"/>
    <p:sldId id="280" r:id="rId8"/>
    <p:sldId id="281" r:id="rId9"/>
    <p:sldId id="285" r:id="rId10"/>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700">
          <p15:clr>
            <a:srgbClr val="A4A3A4"/>
          </p15:clr>
        </p15:guide>
        <p15:guide id="3" orient="horz" pos="454">
          <p15:clr>
            <a:srgbClr val="A4A3A4"/>
          </p15:clr>
        </p15:guide>
        <p15:guide id="4" pos="2880">
          <p15:clr>
            <a:srgbClr val="A4A3A4"/>
          </p15:clr>
        </p15:guide>
        <p15:guide id="5" pos="346">
          <p15:clr>
            <a:srgbClr val="A4A3A4"/>
          </p15:clr>
        </p15:guide>
        <p15:guide id="6" pos="576">
          <p15:clr>
            <a:srgbClr val="A4A3A4"/>
          </p15:clr>
        </p15:guide>
        <p15:guide id="7" pos="5587">
          <p15:clr>
            <a:srgbClr val="A4A3A4"/>
          </p15:clr>
        </p15:guide>
        <p15:guide id="8" pos="1613">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Zuckerman" initials="MZ"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333B"/>
    <a:srgbClr val="727274"/>
    <a:srgbClr val="63B487"/>
    <a:srgbClr val="409171"/>
    <a:srgbClr val="35A37C"/>
    <a:srgbClr val="F77F00"/>
    <a:srgbClr val="114C43"/>
    <a:srgbClr val="0E2874"/>
    <a:srgbClr val="061668"/>
    <a:srgbClr val="011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BB1A1-C055-42B1-A3A7-3435DA53B03D}" v="3" dt="2023-07-26T16:55:39.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5" autoAdjust="0"/>
    <p:restoredTop sz="97753" autoAdjust="0"/>
  </p:normalViewPr>
  <p:slideViewPr>
    <p:cSldViewPr snapToGrid="0">
      <p:cViewPr varScale="1">
        <p:scale>
          <a:sx n="105" d="100"/>
          <a:sy n="105" d="100"/>
        </p:scale>
        <p:origin x="1114" y="67"/>
      </p:cViewPr>
      <p:guideLst>
        <p:guide orient="horz" pos="1620"/>
        <p:guide orient="horz" pos="700"/>
        <p:guide orient="horz" pos="454"/>
        <p:guide pos="2880"/>
        <p:guide pos="346"/>
        <p:guide pos="576"/>
        <p:guide pos="5587"/>
        <p:guide pos="1613"/>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Wait" userId="e06521ee-45d6-4e57-bb4a-c40ef9bc58cc" providerId="ADAL" clId="{83DBB1A1-C055-42B1-A3A7-3435DA53B03D}"/>
    <pc:docChg chg="modSld">
      <pc:chgData name="Jordan Wait" userId="e06521ee-45d6-4e57-bb4a-c40ef9bc58cc" providerId="ADAL" clId="{83DBB1A1-C055-42B1-A3A7-3435DA53B03D}" dt="2023-08-07T20:29:32.206" v="18" actId="20577"/>
      <pc:docMkLst>
        <pc:docMk/>
      </pc:docMkLst>
      <pc:sldChg chg="modSp mod">
        <pc:chgData name="Jordan Wait" userId="e06521ee-45d6-4e57-bb4a-c40ef9bc58cc" providerId="ADAL" clId="{83DBB1A1-C055-42B1-A3A7-3435DA53B03D}" dt="2023-08-07T20:29:32.206" v="18" actId="20577"/>
        <pc:sldMkLst>
          <pc:docMk/>
          <pc:sldMk cId="1877897569" sldId="286"/>
        </pc:sldMkLst>
        <pc:spChg chg="mod">
          <ac:chgData name="Jordan Wait" userId="e06521ee-45d6-4e57-bb4a-c40ef9bc58cc" providerId="ADAL" clId="{83DBB1A1-C055-42B1-A3A7-3435DA53B03D}" dt="2023-08-07T20:29:32.206" v="18" actId="20577"/>
          <ac:spMkLst>
            <pc:docMk/>
            <pc:sldMk cId="1877897569" sldId="286"/>
            <ac:spMk id="4" creationId="{91A10BCE-D490-8D43-98BC-26011DDD872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defRPr>
            </a:lvl1pPr>
          </a:lstStyle>
          <a:p>
            <a:fld id="{2503ED08-06E4-41ED-89E8-119D0EF02A48}" type="datetimeFigureOut">
              <a:rPr lang="en-US"/>
              <a:pPr/>
              <a:t>8/7/2023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D6C45BBB-83DA-4AD0-BB77-0E8391E9F2C8}" type="slidenum">
              <a:rPr lang="en-US"/>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CEFA16CB-AEBE-4616-A0C2-923B64A8254D}"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2</a:t>
            </a:fld>
            <a:endParaRPr lang="en-US"/>
          </a:p>
        </p:txBody>
      </p:sp>
    </p:spTree>
    <p:extLst>
      <p:ext uri="{BB962C8B-B14F-4D97-AF65-F5344CB8AC3E}">
        <p14:creationId xmlns:p14="http://schemas.microsoft.com/office/powerpoint/2010/main" val="2378943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descr="presenter versio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2920" y="2382518"/>
            <a:ext cx="3955994" cy="872034"/>
          </a:xfrm>
        </p:spPr>
        <p:txBody>
          <a:bodyPr wrap="square" bIns="0" anchor="t">
            <a:spAutoFit/>
          </a:bodyPr>
          <a:lstStyle>
            <a:lvl1pPr marL="0" indent="0" algn="l">
              <a:spcBef>
                <a:spcPts val="400"/>
              </a:spcBef>
              <a:buFontTx/>
              <a:buNone/>
              <a:defRPr sz="1800" b="1">
                <a:solidFill>
                  <a:schemeClr val="tx1"/>
                </a:solidFill>
                <a:latin typeface="Arial"/>
                <a:cs typeface="Arial"/>
              </a:defRPr>
            </a:lvl1pPr>
            <a:lvl2pPr marL="0" indent="0">
              <a:spcBef>
                <a:spcPts val="400"/>
              </a:spcBef>
              <a:buNone/>
              <a:defRPr sz="1600" baseline="0"/>
            </a:lvl2pPr>
          </a:lstStyle>
          <a:p>
            <a:r>
              <a:rPr lang="en-US" dirty="0"/>
              <a:t>Speaker</a:t>
            </a:r>
          </a:p>
          <a:p>
            <a:pPr lvl="1"/>
            <a:r>
              <a:rPr lang="en-US" dirty="0"/>
              <a:t>Institution</a:t>
            </a:r>
          </a:p>
          <a:p>
            <a:pPr lvl="1"/>
            <a:r>
              <a:rPr lang="en-US" dirty="0"/>
              <a:t>Twitter: #AMIA2017</a:t>
            </a:r>
          </a:p>
        </p:txBody>
      </p:sp>
      <p:sp>
        <p:nvSpPr>
          <p:cNvPr id="3" name="Text Placeholder 2"/>
          <p:cNvSpPr>
            <a:spLocks noGrp="1"/>
          </p:cNvSpPr>
          <p:nvPr>
            <p:ph type="body" sz="quarter" idx="10" hasCustomPrompt="1"/>
          </p:nvPr>
        </p:nvSpPr>
        <p:spPr>
          <a:xfrm>
            <a:off x="553589" y="1025725"/>
            <a:ext cx="5929707" cy="1112108"/>
          </a:xfrm>
        </p:spPr>
        <p:txBody>
          <a:bodyPr anchor="b"/>
          <a:lstStyle>
            <a:lvl1pPr>
              <a:lnSpc>
                <a:spcPct val="90000"/>
              </a:lnSpc>
              <a:spcBef>
                <a:spcPts val="400"/>
              </a:spcBef>
              <a:defRPr sz="2800" b="1">
                <a:solidFill>
                  <a:schemeClr val="accent1"/>
                </a:solidFill>
                <a:latin typeface="+mj-lt"/>
                <a:cs typeface="Roboto Regular"/>
              </a:defRPr>
            </a:lvl1pPr>
            <a:lvl2pPr marL="0" indent="0">
              <a:spcBef>
                <a:spcPts val="400"/>
              </a:spcBef>
              <a:buNone/>
              <a:defRPr sz="1600"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6054" y="343244"/>
            <a:ext cx="1948704" cy="494270"/>
          </a:xfrm>
          <a:prstGeom prst="rect">
            <a:avLst/>
          </a:prstGeom>
        </p:spPr>
      </p:pic>
    </p:spTree>
    <p:extLst>
      <p:ext uri="{BB962C8B-B14F-4D97-AF65-F5344CB8AC3E}">
        <p14:creationId xmlns:p14="http://schemas.microsoft.com/office/powerpoint/2010/main" val="342711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Speaker">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descr="presenter vers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50971"/>
          </a:xfrm>
          <a:prstGeom prst="rect">
            <a:avLst/>
          </a:prstGeom>
        </p:spPr>
      </p:pic>
      <p:sp>
        <p:nvSpPr>
          <p:cNvPr id="3075" name="Rectangle 3"/>
          <p:cNvSpPr>
            <a:spLocks noGrp="1" noChangeArrowheads="1"/>
          </p:cNvSpPr>
          <p:nvPr>
            <p:ph type="subTitle" idx="1" hasCustomPrompt="1"/>
          </p:nvPr>
        </p:nvSpPr>
        <p:spPr>
          <a:xfrm>
            <a:off x="552920" y="2382518"/>
            <a:ext cx="3955994" cy="872034"/>
          </a:xfrm>
        </p:spPr>
        <p:txBody>
          <a:bodyPr wrap="square" bIns="0" anchor="t">
            <a:spAutoFit/>
          </a:bodyPr>
          <a:lstStyle>
            <a:lvl1pPr marL="0" indent="0" algn="l">
              <a:spcBef>
                <a:spcPts val="400"/>
              </a:spcBef>
              <a:buFontTx/>
              <a:buNone/>
              <a:defRPr sz="1800" b="1">
                <a:solidFill>
                  <a:schemeClr val="tx1"/>
                </a:solidFill>
                <a:latin typeface="Arial"/>
                <a:cs typeface="Arial"/>
              </a:defRPr>
            </a:lvl1pPr>
            <a:lvl2pPr marL="0" indent="0">
              <a:spcBef>
                <a:spcPts val="400"/>
              </a:spcBef>
              <a:buNone/>
              <a:defRPr sz="1600" baseline="0"/>
            </a:lvl2pPr>
          </a:lstStyle>
          <a:p>
            <a:r>
              <a:rPr lang="en-US" dirty="0"/>
              <a:t>Speaker</a:t>
            </a:r>
          </a:p>
          <a:p>
            <a:pPr lvl="1"/>
            <a:r>
              <a:rPr lang="en-US" dirty="0"/>
              <a:t>Institution</a:t>
            </a:r>
          </a:p>
          <a:p>
            <a:pPr lvl="1"/>
            <a:r>
              <a:rPr lang="en-US" dirty="0"/>
              <a:t>Twitter: #AMIA2017</a:t>
            </a:r>
          </a:p>
        </p:txBody>
      </p:sp>
      <p:sp>
        <p:nvSpPr>
          <p:cNvPr id="3" name="Text Placeholder 2"/>
          <p:cNvSpPr>
            <a:spLocks noGrp="1"/>
          </p:cNvSpPr>
          <p:nvPr>
            <p:ph type="body" sz="quarter" idx="10" hasCustomPrompt="1"/>
          </p:nvPr>
        </p:nvSpPr>
        <p:spPr>
          <a:xfrm>
            <a:off x="553591" y="1025725"/>
            <a:ext cx="5929707" cy="1112108"/>
          </a:xfrm>
        </p:spPr>
        <p:txBody>
          <a:bodyPr anchor="b"/>
          <a:lstStyle>
            <a:lvl1pPr>
              <a:lnSpc>
                <a:spcPct val="90000"/>
              </a:lnSpc>
              <a:spcBef>
                <a:spcPts val="400"/>
              </a:spcBef>
              <a:defRPr sz="2800" b="1">
                <a:solidFill>
                  <a:schemeClr val="accent1"/>
                </a:solidFill>
                <a:latin typeface="+mj-lt"/>
                <a:cs typeface="Roboto Regular"/>
              </a:defRPr>
            </a:lvl1pPr>
            <a:lvl2pPr marL="0" indent="0">
              <a:spcBef>
                <a:spcPts val="400"/>
              </a:spcBef>
              <a:buNone/>
              <a:defRPr sz="1600"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054" y="343244"/>
            <a:ext cx="1948704" cy="494270"/>
          </a:xfrm>
          <a:prstGeom prst="rect">
            <a:avLst/>
          </a:prstGeom>
        </p:spPr>
      </p:pic>
    </p:spTree>
    <p:extLst>
      <p:ext uri="{BB962C8B-B14F-4D97-AF65-F5344CB8AC3E}">
        <p14:creationId xmlns:p14="http://schemas.microsoft.com/office/powerpoint/2010/main" val="87397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Speaker_Extra Space">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35"/>
            <a:ext cx="9144000" cy="5143500"/>
          </a:xfrm>
          <a:prstGeom prst="rect">
            <a:avLst/>
          </a:prstGeom>
        </p:spPr>
      </p:pic>
      <p:sp>
        <p:nvSpPr>
          <p:cNvPr id="3075" name="Rectangle 3"/>
          <p:cNvSpPr>
            <a:spLocks noGrp="1" noChangeArrowheads="1"/>
          </p:cNvSpPr>
          <p:nvPr>
            <p:ph type="subTitle" idx="1" hasCustomPrompt="1"/>
          </p:nvPr>
        </p:nvSpPr>
        <p:spPr>
          <a:xfrm>
            <a:off x="552920" y="2326044"/>
            <a:ext cx="7964716" cy="451406"/>
          </a:xfrm>
        </p:spPr>
        <p:txBody>
          <a:bodyPr wrap="square" bIns="0" anchor="t">
            <a:spAutoFit/>
          </a:bodyPr>
          <a:lstStyle>
            <a:lvl1pPr marL="0" indent="0" algn="l">
              <a:spcBef>
                <a:spcPts val="400"/>
              </a:spcBef>
              <a:buFontTx/>
              <a:buNone/>
              <a:defRPr sz="1400" b="1">
                <a:solidFill>
                  <a:schemeClr val="tx1"/>
                </a:solidFill>
                <a:latin typeface="Arial"/>
                <a:cs typeface="Arial"/>
              </a:defRPr>
            </a:lvl1pPr>
            <a:lvl2pPr marL="0" indent="0">
              <a:spcBef>
                <a:spcPts val="400"/>
              </a:spcBef>
              <a:buNone/>
              <a:defRPr sz="1200" baseline="0"/>
            </a:lvl2pPr>
          </a:lstStyle>
          <a:p>
            <a:r>
              <a:rPr lang="en-US" dirty="0"/>
              <a:t>Speaker</a:t>
            </a:r>
          </a:p>
          <a:p>
            <a:pPr lvl="1"/>
            <a:r>
              <a:rPr lang="en-US" dirty="0"/>
              <a:t>Institution</a:t>
            </a:r>
          </a:p>
        </p:txBody>
      </p:sp>
      <p:sp>
        <p:nvSpPr>
          <p:cNvPr id="3" name="Text Placeholder 2"/>
          <p:cNvSpPr>
            <a:spLocks noGrp="1"/>
          </p:cNvSpPr>
          <p:nvPr>
            <p:ph type="body" sz="quarter" idx="10" hasCustomPrompt="1"/>
          </p:nvPr>
        </p:nvSpPr>
        <p:spPr>
          <a:xfrm>
            <a:off x="553591" y="1025725"/>
            <a:ext cx="7964045" cy="1112108"/>
          </a:xfrm>
        </p:spPr>
        <p:txBody>
          <a:bodyPr anchor="b"/>
          <a:lstStyle>
            <a:lvl1pPr>
              <a:lnSpc>
                <a:spcPct val="90000"/>
              </a:lnSpc>
              <a:spcBef>
                <a:spcPts val="400"/>
              </a:spcBef>
              <a:defRPr sz="2800" b="1">
                <a:solidFill>
                  <a:schemeClr val="accent1"/>
                </a:solidFill>
                <a:latin typeface="+mj-lt"/>
                <a:cs typeface="Roboto Regular"/>
              </a:defRPr>
            </a:lvl1pPr>
            <a:lvl2pPr marL="0" indent="0">
              <a:spcBef>
                <a:spcPts val="400"/>
              </a:spcBef>
              <a:buNone/>
              <a:defRPr sz="1600"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054" y="343244"/>
            <a:ext cx="1948704" cy="494270"/>
          </a:xfrm>
          <a:prstGeom prst="rect">
            <a:avLst/>
          </a:prstGeom>
        </p:spPr>
      </p:pic>
    </p:spTree>
    <p:extLst>
      <p:ext uri="{BB962C8B-B14F-4D97-AF65-F5344CB8AC3E}">
        <p14:creationId xmlns:p14="http://schemas.microsoft.com/office/powerpoint/2010/main" val="558601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final sl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50971"/>
          </a:xfrm>
          <a:prstGeom prst="rect">
            <a:avLst/>
          </a:prstGeom>
        </p:spPr>
      </p:pic>
      <p:sp>
        <p:nvSpPr>
          <p:cNvPr id="3" name="Text Placeholder 2"/>
          <p:cNvSpPr>
            <a:spLocks noGrp="1"/>
          </p:cNvSpPr>
          <p:nvPr>
            <p:ph type="body" sz="quarter" idx="10" hasCustomPrompt="1"/>
          </p:nvPr>
        </p:nvSpPr>
        <p:spPr>
          <a:xfrm>
            <a:off x="2787650" y="1259360"/>
            <a:ext cx="3566642" cy="1112108"/>
          </a:xfrm>
        </p:spPr>
        <p:txBody>
          <a:bodyPr anchor="t"/>
          <a:lstStyle>
            <a:lvl1pPr algn="ctr">
              <a:lnSpc>
                <a:spcPct val="90000"/>
              </a:lnSpc>
              <a:spcBef>
                <a:spcPts val="1000"/>
              </a:spcBef>
              <a:defRPr sz="4000" b="1">
                <a:solidFill>
                  <a:schemeClr val="accent1"/>
                </a:solidFill>
                <a:latin typeface="Roboto Regular"/>
                <a:cs typeface="Roboto Regular"/>
              </a:defRPr>
            </a:lvl1pPr>
            <a:lvl2pPr marL="0" indent="0" algn="ctr">
              <a:spcBef>
                <a:spcPts val="1000"/>
              </a:spcBef>
              <a:buNone/>
              <a:defRPr sz="2400" b="0">
                <a:solidFill>
                  <a:schemeClr val="accent2"/>
                </a:solidFill>
                <a:latin typeface="Roboto Ligh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5838" y="384421"/>
            <a:ext cx="1132702" cy="287299"/>
          </a:xfrm>
          <a:prstGeom prst="rect">
            <a:avLst/>
          </a:prstGeom>
        </p:spPr>
      </p:pic>
    </p:spTree>
    <p:extLst>
      <p:ext uri="{BB962C8B-B14F-4D97-AF65-F5344CB8AC3E}">
        <p14:creationId xmlns:p14="http://schemas.microsoft.com/office/powerpoint/2010/main" val="2642233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547730" y="389212"/>
            <a:ext cx="6783946" cy="333425"/>
          </a:xfrm>
        </p:spPr>
        <p:txBody>
          <a:bodyPr/>
          <a:lstStyle/>
          <a:p>
            <a:r>
              <a:rPr lang="en-US" dirty="0"/>
              <a:t>Click to edit Master title style</a:t>
            </a:r>
          </a:p>
        </p:txBody>
      </p:sp>
      <p:sp>
        <p:nvSpPr>
          <p:cNvPr id="3" name="Content Placeholder 2"/>
          <p:cNvSpPr>
            <a:spLocks noGrp="1"/>
          </p:cNvSpPr>
          <p:nvPr>
            <p:ph sz="quarter" idx="12"/>
          </p:nvPr>
        </p:nvSpPr>
        <p:spPr>
          <a:xfrm>
            <a:off x="547077" y="939255"/>
            <a:ext cx="8056358" cy="3570961"/>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0"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Tree>
    <p:extLst>
      <p:ext uri="{BB962C8B-B14F-4D97-AF65-F5344CB8AC3E}">
        <p14:creationId xmlns:p14="http://schemas.microsoft.com/office/powerpoint/2010/main" val="215941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7079" y="389211"/>
            <a:ext cx="6784599" cy="333425"/>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4"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Tree>
    <p:extLst>
      <p:ext uri="{BB962C8B-B14F-4D97-AF65-F5344CB8AC3E}">
        <p14:creationId xmlns:p14="http://schemas.microsoft.com/office/powerpoint/2010/main" val="131438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45" y="382696"/>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81" y="945768"/>
            <a:ext cx="3924339" cy="35644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3" y="945768"/>
            <a:ext cx="3924339" cy="3564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Tree>
    <p:extLst>
      <p:ext uri="{BB962C8B-B14F-4D97-AF65-F5344CB8AC3E}">
        <p14:creationId xmlns:p14="http://schemas.microsoft.com/office/powerpoint/2010/main" val="2238393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552658" y="382696"/>
            <a:ext cx="6772155" cy="333425"/>
          </a:xfrm>
        </p:spPr>
        <p:txBody>
          <a:bodyPr/>
          <a:lstStyle/>
          <a:p>
            <a:r>
              <a:rPr lang="en-US" dirty="0"/>
              <a:t>Click to edit Master title style</a:t>
            </a:r>
          </a:p>
        </p:txBody>
      </p:sp>
      <p:sp>
        <p:nvSpPr>
          <p:cNvPr id="9" name="Content Placeholder 8"/>
          <p:cNvSpPr>
            <a:spLocks noGrp="1"/>
          </p:cNvSpPr>
          <p:nvPr>
            <p:ph sz="quarter" idx="12"/>
          </p:nvPr>
        </p:nvSpPr>
        <p:spPr>
          <a:xfrm>
            <a:off x="556054" y="939255"/>
            <a:ext cx="2543762" cy="3570961"/>
          </a:xfrm>
        </p:spPr>
        <p:txBody>
          <a:bodyPr/>
          <a:lstStyle>
            <a:lvl1pPr>
              <a:defRPr sz="20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p:nvPr>
        </p:nvSpPr>
        <p:spPr>
          <a:xfrm>
            <a:off x="3280712" y="939255"/>
            <a:ext cx="2543762" cy="3570961"/>
          </a:xfrm>
        </p:spPr>
        <p:txBody>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6024546" y="939255"/>
            <a:ext cx="2543762" cy="3570961"/>
          </a:xfrm>
        </p:spPr>
        <p:txBody>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2"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Tree>
    <p:extLst>
      <p:ext uri="{BB962C8B-B14F-4D97-AF65-F5344CB8AC3E}">
        <p14:creationId xmlns:p14="http://schemas.microsoft.com/office/powerpoint/2010/main" val="2138395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Rows">
    <p:spTree>
      <p:nvGrpSpPr>
        <p:cNvPr id="1" name=""/>
        <p:cNvGrpSpPr/>
        <p:nvPr/>
      </p:nvGrpSpPr>
      <p:grpSpPr>
        <a:xfrm>
          <a:off x="0" y="0"/>
          <a:ext cx="0" cy="0"/>
          <a:chOff x="0" y="0"/>
          <a:chExt cx="0" cy="0"/>
        </a:xfrm>
      </p:grpSpPr>
      <p:sp>
        <p:nvSpPr>
          <p:cNvPr id="2" name="Title 1"/>
          <p:cNvSpPr>
            <a:spLocks noGrp="1"/>
          </p:cNvSpPr>
          <p:nvPr>
            <p:ph type="title"/>
          </p:nvPr>
        </p:nvSpPr>
        <p:spPr>
          <a:xfrm>
            <a:off x="552657" y="382696"/>
            <a:ext cx="6779020" cy="333425"/>
          </a:xfrm>
        </p:spPr>
        <p:txBody>
          <a:bodyPr/>
          <a:lstStyle/>
          <a:p>
            <a:r>
              <a:rPr lang="en-US" dirty="0"/>
              <a:t>Click to edit Master title style</a:t>
            </a:r>
          </a:p>
        </p:txBody>
      </p:sp>
      <p:sp>
        <p:nvSpPr>
          <p:cNvPr id="9" name="Content Placeholder 8"/>
          <p:cNvSpPr>
            <a:spLocks noGrp="1"/>
          </p:cNvSpPr>
          <p:nvPr>
            <p:ph sz="quarter" idx="12"/>
          </p:nvPr>
        </p:nvSpPr>
        <p:spPr>
          <a:xfrm>
            <a:off x="556054" y="939257"/>
            <a:ext cx="8031892" cy="1069403"/>
          </a:xfrm>
        </p:spPr>
        <p:txBody>
          <a:bodyPr/>
          <a:lstStyle>
            <a:lvl1pPr>
              <a:defRPr sz="1600"/>
            </a:lvl1pPr>
            <a:lvl2pPr>
              <a:defRPr sz="1200"/>
            </a:lvl2pPr>
            <a:lvl3pPr>
              <a:defRPr sz="110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2"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
        <p:nvSpPr>
          <p:cNvPr id="8" name="Content Placeholder 8"/>
          <p:cNvSpPr>
            <a:spLocks noGrp="1"/>
          </p:cNvSpPr>
          <p:nvPr>
            <p:ph sz="quarter" idx="13"/>
          </p:nvPr>
        </p:nvSpPr>
        <p:spPr>
          <a:xfrm>
            <a:off x="557427" y="2169441"/>
            <a:ext cx="8031892" cy="1069403"/>
          </a:xfrm>
        </p:spPr>
        <p:txBody>
          <a:bodyPr/>
          <a:lstStyle>
            <a:lvl1pPr>
              <a:defRPr sz="1600"/>
            </a:lvl1pPr>
            <a:lvl2pPr>
              <a:defRPr sz="1200"/>
            </a:lvl2pPr>
            <a:lvl3pPr>
              <a:defRPr sz="110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p:cNvSpPr>
            <a:spLocks noGrp="1"/>
          </p:cNvSpPr>
          <p:nvPr>
            <p:ph sz="quarter" idx="14"/>
          </p:nvPr>
        </p:nvSpPr>
        <p:spPr>
          <a:xfrm>
            <a:off x="558800" y="3413355"/>
            <a:ext cx="8031892" cy="1069403"/>
          </a:xfrm>
        </p:spPr>
        <p:txBody>
          <a:bodyPr/>
          <a:lstStyle>
            <a:lvl1pPr>
              <a:defRPr sz="1600"/>
            </a:lvl1pPr>
            <a:lvl2pPr>
              <a:defRPr sz="1200"/>
            </a:lvl2pPr>
            <a:lvl3pPr>
              <a:defRPr sz="110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9701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6145" y="382696"/>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81" y="1558325"/>
            <a:ext cx="3924339" cy="29518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3" y="1558325"/>
            <a:ext cx="3924339" cy="2951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
        <p:nvSpPr>
          <p:cNvPr id="6" name="Text Placeholder 5"/>
          <p:cNvSpPr>
            <a:spLocks noGrp="1"/>
          </p:cNvSpPr>
          <p:nvPr>
            <p:ph type="body" sz="quarter" idx="14"/>
          </p:nvPr>
        </p:nvSpPr>
        <p:spPr>
          <a:xfrm>
            <a:off x="4640650" y="947867"/>
            <a:ext cx="3919839" cy="603592"/>
          </a:xfrm>
        </p:spPr>
        <p:txBody>
          <a:bodyPr/>
          <a:lstStyle>
            <a:lvl1pPr>
              <a:defRPr sz="2000" b="1"/>
            </a:lvl1pPr>
          </a:lstStyle>
          <a:p>
            <a:pPr lvl="0"/>
            <a:r>
              <a:rPr lang="en-US" dirty="0"/>
              <a:t>Click to edit Master text styles</a:t>
            </a:r>
          </a:p>
        </p:txBody>
      </p:sp>
      <p:sp>
        <p:nvSpPr>
          <p:cNvPr id="12" name="Text Placeholder 5"/>
          <p:cNvSpPr>
            <a:spLocks noGrp="1"/>
          </p:cNvSpPr>
          <p:nvPr>
            <p:ph type="body" sz="quarter" idx="15"/>
          </p:nvPr>
        </p:nvSpPr>
        <p:spPr>
          <a:xfrm>
            <a:off x="550563" y="949239"/>
            <a:ext cx="3919839" cy="603592"/>
          </a:xfrm>
        </p:spPr>
        <p:txBody>
          <a:bodyPr/>
          <a:lstStyle>
            <a:lvl1pPr>
              <a:defRPr sz="2000" b="1"/>
            </a:lvl1pPr>
          </a:lstStyle>
          <a:p>
            <a:pPr lvl="0"/>
            <a:r>
              <a:rPr lang="en-US" dirty="0"/>
              <a:t>Click to edit Master text styles</a:t>
            </a:r>
          </a:p>
        </p:txBody>
      </p:sp>
    </p:spTree>
    <p:extLst>
      <p:ext uri="{BB962C8B-B14F-4D97-AF65-F5344CB8AC3E}">
        <p14:creationId xmlns:p14="http://schemas.microsoft.com/office/powerpoint/2010/main" val="887193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45" y="382696"/>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80" y="1853515"/>
            <a:ext cx="2905798" cy="2656701"/>
          </a:xfrm>
        </p:spPr>
        <p:txBody>
          <a:bodyPr/>
          <a:lstStyle>
            <a:lvl1pPr>
              <a:defRPr sz="1600"/>
            </a:lvl1pPr>
            <a:lvl2pPr>
              <a:defRPr sz="1200"/>
            </a:lvl2pPr>
            <a:lvl3pPr>
              <a:defRPr sz="11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
        <p:nvSpPr>
          <p:cNvPr id="12" name="Text Placeholder 5"/>
          <p:cNvSpPr>
            <a:spLocks noGrp="1"/>
          </p:cNvSpPr>
          <p:nvPr>
            <p:ph type="body" sz="quarter" idx="15"/>
          </p:nvPr>
        </p:nvSpPr>
        <p:spPr>
          <a:xfrm>
            <a:off x="550562" y="949238"/>
            <a:ext cx="2902466" cy="904275"/>
          </a:xfrm>
        </p:spPr>
        <p:txBody>
          <a:bodyPr/>
          <a:lstStyle>
            <a:lvl1pPr>
              <a:defRPr sz="1800" b="1"/>
            </a:lvl1pPr>
          </a:lstStyle>
          <a:p>
            <a:pPr lvl="0"/>
            <a:r>
              <a:rPr lang="en-US" dirty="0"/>
              <a:t>Click to edit Master text styles</a:t>
            </a:r>
          </a:p>
        </p:txBody>
      </p:sp>
      <p:sp>
        <p:nvSpPr>
          <p:cNvPr id="4" name="Content Placeholder 3"/>
          <p:cNvSpPr>
            <a:spLocks noGrp="1"/>
          </p:cNvSpPr>
          <p:nvPr>
            <p:ph sz="quarter" idx="16"/>
          </p:nvPr>
        </p:nvSpPr>
        <p:spPr>
          <a:xfrm>
            <a:off x="3624651" y="947351"/>
            <a:ext cx="4963297" cy="3562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48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presenter version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 Placeholder 2"/>
          <p:cNvSpPr>
            <a:spLocks noGrp="1"/>
          </p:cNvSpPr>
          <p:nvPr>
            <p:ph type="body" sz="quarter" idx="10" hasCustomPrompt="1"/>
          </p:nvPr>
        </p:nvSpPr>
        <p:spPr>
          <a:xfrm>
            <a:off x="2787650" y="1259360"/>
            <a:ext cx="3566642" cy="1112108"/>
          </a:xfrm>
        </p:spPr>
        <p:txBody>
          <a:bodyPr anchor="t"/>
          <a:lstStyle>
            <a:lvl1pPr algn="ctr">
              <a:lnSpc>
                <a:spcPct val="90000"/>
              </a:lnSpc>
              <a:spcBef>
                <a:spcPts val="1000"/>
              </a:spcBef>
              <a:defRPr sz="4000" b="1">
                <a:solidFill>
                  <a:schemeClr val="accent1"/>
                </a:solidFill>
                <a:latin typeface="+mj-lt"/>
                <a:cs typeface="Roboto Regular"/>
              </a:defRPr>
            </a:lvl1pPr>
            <a:lvl2pPr marL="0" indent="0" algn="ctr">
              <a:spcBef>
                <a:spcPts val="1000"/>
              </a:spcBef>
              <a:buNone/>
              <a:defRPr sz="2400" b="0">
                <a:solidFill>
                  <a:schemeClr val="tx1"/>
                </a:solidFill>
                <a:latin typeface="+mj-l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75838" y="384420"/>
            <a:ext cx="1132702" cy="287299"/>
          </a:xfrm>
          <a:prstGeom prst="rect">
            <a:avLst/>
          </a:prstGeom>
        </p:spPr>
      </p:pic>
    </p:spTree>
    <p:extLst>
      <p:ext uri="{BB962C8B-B14F-4D97-AF65-F5344CB8AC3E}">
        <p14:creationId xmlns:p14="http://schemas.microsoft.com/office/powerpoint/2010/main" val="817310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44" y="382696"/>
            <a:ext cx="6778668" cy="333425"/>
          </a:xfrm>
        </p:spPr>
        <p:txBody>
          <a:bodyPr/>
          <a:lstStyle/>
          <a:p>
            <a:r>
              <a:rPr lang="en-US" dirty="0"/>
              <a:t>Click to edit Master title style</a:t>
            </a:r>
          </a:p>
        </p:txBody>
      </p:sp>
      <p:sp>
        <p:nvSpPr>
          <p:cNvPr id="8" name="Content Placeholder 7"/>
          <p:cNvSpPr>
            <a:spLocks noGrp="1"/>
          </p:cNvSpPr>
          <p:nvPr>
            <p:ph sz="quarter" idx="12"/>
          </p:nvPr>
        </p:nvSpPr>
        <p:spPr>
          <a:xfrm>
            <a:off x="547080" y="1853515"/>
            <a:ext cx="2905798" cy="2656701"/>
          </a:xfrm>
        </p:spPr>
        <p:txBody>
          <a:bodyPr/>
          <a:lstStyle>
            <a:lvl1pPr>
              <a:defRPr sz="1600"/>
            </a:lvl1pPr>
            <a:lvl2pPr>
              <a:defRPr sz="1200"/>
            </a:lvl2pPr>
            <a:lvl3pPr>
              <a:defRPr sz="11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
        <p:nvSpPr>
          <p:cNvPr id="12" name="Text Placeholder 5"/>
          <p:cNvSpPr>
            <a:spLocks noGrp="1"/>
          </p:cNvSpPr>
          <p:nvPr>
            <p:ph type="body" sz="quarter" idx="15"/>
          </p:nvPr>
        </p:nvSpPr>
        <p:spPr>
          <a:xfrm>
            <a:off x="550562" y="949238"/>
            <a:ext cx="2902466" cy="904275"/>
          </a:xfrm>
        </p:spPr>
        <p:txBody>
          <a:bodyPr/>
          <a:lstStyle>
            <a:lvl1pPr>
              <a:defRPr sz="1800" b="1"/>
            </a:lvl1pPr>
          </a:lstStyle>
          <a:p>
            <a:pPr lvl="0"/>
            <a:r>
              <a:rPr lang="en-US" dirty="0"/>
              <a:t>Click to edit Master text styles</a:t>
            </a:r>
          </a:p>
        </p:txBody>
      </p:sp>
      <p:sp>
        <p:nvSpPr>
          <p:cNvPr id="5" name="Picture Placeholder 4"/>
          <p:cNvSpPr>
            <a:spLocks noGrp="1"/>
          </p:cNvSpPr>
          <p:nvPr>
            <p:ph type="pic" sz="quarter" idx="17"/>
          </p:nvPr>
        </p:nvSpPr>
        <p:spPr>
          <a:xfrm>
            <a:off x="3625250" y="947351"/>
            <a:ext cx="4962697" cy="3562865"/>
          </a:xfrm>
        </p:spPr>
        <p:txBody>
          <a:bodyPr/>
          <a:lstStyle/>
          <a:p>
            <a:endParaRPr lang="en-US"/>
          </a:p>
        </p:txBody>
      </p:sp>
    </p:spTree>
    <p:extLst>
      <p:ext uri="{BB962C8B-B14F-4D97-AF65-F5344CB8AC3E}">
        <p14:creationId xmlns:p14="http://schemas.microsoft.com/office/powerpoint/2010/main" val="117974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9144000" cy="5143500"/>
          </a:xfrm>
          <a:prstGeom prst="rect">
            <a:avLst/>
          </a:prstGeom>
          <a:solidFill>
            <a:schemeClr val="bg1"/>
          </a:solidFill>
          <a:ln>
            <a:noFill/>
          </a:ln>
        </p:spPr>
        <p:txBody>
          <a:bodyPr wrap="none" anchor="ctr"/>
          <a:lstStyle/>
          <a:p>
            <a:endParaRPr lang="en-US">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2570148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AMIA">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41" y="4870451"/>
            <a:ext cx="4235411" cy="103201"/>
          </a:xfrm>
        </p:spPr>
        <p:txBody>
          <a:bodyPr/>
          <a:lstStyle>
            <a:lvl1pPr>
              <a:defRPr>
                <a:solidFill>
                  <a:schemeClr val="accent2"/>
                </a:solidFill>
              </a:defRPr>
            </a:lvl1pPr>
          </a:lstStyle>
          <a:p>
            <a:r>
              <a:rPr lang="en-US"/>
              <a:t>AMIA 2023 Annual Symposium  |   amia.org</a:t>
            </a:r>
            <a:endParaRPr lang="en-US" dirty="0"/>
          </a:p>
        </p:txBody>
      </p:sp>
      <p:pic>
        <p:nvPicPr>
          <p:cNvPr id="15" name="Picture 1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14872" y="1848414"/>
            <a:ext cx="1727044" cy="438048"/>
          </a:xfrm>
          <a:prstGeom prst="rect">
            <a:avLst/>
          </a:prstGeom>
        </p:spPr>
      </p:pic>
      <p:pic>
        <p:nvPicPr>
          <p:cNvPr id="16" name="Picture 15" descr="f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54880" y="2744718"/>
            <a:ext cx="90084" cy="173533"/>
          </a:xfrm>
          <a:prstGeom prst="rect">
            <a:avLst/>
          </a:prstGeom>
        </p:spPr>
      </p:pic>
      <p:sp>
        <p:nvSpPr>
          <p:cNvPr id="17" name="Rectangle 16"/>
          <p:cNvSpPr/>
          <p:nvPr userDrawn="1"/>
        </p:nvSpPr>
        <p:spPr>
          <a:xfrm>
            <a:off x="5888741" y="2688535"/>
            <a:ext cx="2014774" cy="2118529"/>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AMIA</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AMIA</a:t>
            </a:r>
            <a:r>
              <a:rPr lang="en-US" sz="1600" b="0" baseline="0" dirty="0">
                <a:solidFill>
                  <a:schemeClr val="tx1"/>
                </a:solidFill>
                <a:latin typeface="+mn-lt"/>
              </a:rPr>
              <a:t> i</a:t>
            </a:r>
            <a:r>
              <a:rPr lang="en-US" sz="1600" b="0" dirty="0">
                <a:solidFill>
                  <a:schemeClr val="tx1"/>
                </a:solidFill>
                <a:latin typeface="+mn-lt"/>
              </a:rPr>
              <a:t>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1" kern="1200" dirty="0">
                <a:solidFill>
                  <a:schemeClr val="tx1"/>
                </a:solidFill>
                <a:latin typeface="Arial" pitchFamily="34" charset="0"/>
                <a:ea typeface="MS PGothic" pitchFamily="34" charset="-128"/>
                <a:cs typeface="Roboto Regular"/>
              </a:rPr>
              <a:t>www.amia.org</a:t>
            </a:r>
            <a:endParaRPr lang="en-US" sz="1600" b="1" kern="1200" dirty="0">
              <a:solidFill>
                <a:schemeClr val="accent1"/>
              </a:solidFill>
              <a:latin typeface="Arial" pitchFamily="34" charset="0"/>
              <a:ea typeface="MS PGothic" pitchFamily="34" charset="-128"/>
              <a:cs typeface="Roboto Regular"/>
            </a:endParaRPr>
          </a:p>
          <a:p>
            <a:pPr>
              <a:spcBef>
                <a:spcPts val="1000"/>
              </a:spcBef>
            </a:pPr>
            <a:r>
              <a:rPr lang="en-US" sz="1600" b="1" kern="1200" dirty="0">
                <a:solidFill>
                  <a:schemeClr val="accent1"/>
                </a:solidFill>
                <a:latin typeface="Arial" pitchFamily="34" charset="0"/>
                <a:ea typeface="MS PGothic" pitchFamily="34" charset="-128"/>
                <a:cs typeface="Roboto Regular"/>
              </a:rPr>
              <a:t>#</a:t>
            </a:r>
            <a:r>
              <a:rPr lang="en-US" sz="1600" b="1" kern="1200" dirty="0" err="1">
                <a:solidFill>
                  <a:schemeClr val="accent1"/>
                </a:solidFill>
                <a:latin typeface="Arial" pitchFamily="34" charset="0"/>
                <a:ea typeface="MS PGothic" pitchFamily="34" charset="-128"/>
                <a:cs typeface="Roboto Regular"/>
              </a:rPr>
              <a:t>WhyInformatics</a:t>
            </a:r>
            <a:endParaRPr lang="en-US" sz="1600" b="1" kern="1200" dirty="0">
              <a:solidFill>
                <a:schemeClr val="accent1"/>
              </a:solidFill>
              <a:latin typeface="Arial" pitchFamily="34" charset="0"/>
              <a:ea typeface="MS PGothic" pitchFamily="34" charset="-128"/>
              <a:cs typeface="Roboto Regular"/>
            </a:endParaRPr>
          </a:p>
        </p:txBody>
      </p:sp>
      <p:pic>
        <p:nvPicPr>
          <p:cNvPr id="20" name="Picture 19" descr="twitter-xxl.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0018" y="3103171"/>
            <a:ext cx="185955" cy="185955"/>
          </a:xfrm>
          <a:prstGeom prst="rect">
            <a:avLst/>
          </a:prstGeom>
        </p:spPr>
      </p:pic>
      <p:pic>
        <p:nvPicPr>
          <p:cNvPr id="21" name="Picture 20" descr="linkedin-51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24656" y="3464687"/>
            <a:ext cx="150537" cy="150537"/>
          </a:xfrm>
          <a:prstGeom prst="rect">
            <a:avLst/>
          </a:prstGeom>
        </p:spPr>
      </p:pic>
      <p:sp>
        <p:nvSpPr>
          <p:cNvPr id="2" name="TextBox 1"/>
          <p:cNvSpPr txBox="1"/>
          <p:nvPr userDrawn="1"/>
        </p:nvSpPr>
        <p:spPr>
          <a:xfrm>
            <a:off x="545353" y="2689413"/>
            <a:ext cx="4235823" cy="172354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Roboto Regular"/>
                <a:ea typeface="MS PGothic" pitchFamily="34" charset="-128"/>
                <a:cs typeface="Roboto Regular"/>
              </a:rPr>
              <a:t>AMIA is the professional home for more than 5,400 informatics professionals, representing frontline clinicians, researchers, public health experts and educators who bring meaning to data, manage information and generate new knowledge across the research and healthcare enterprise.</a:t>
            </a:r>
          </a:p>
        </p:txBody>
      </p:sp>
      <p:pic>
        <p:nvPicPr>
          <p:cNvPr id="6" name="Picture 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5614474" y="3861079"/>
            <a:ext cx="179290" cy="126131"/>
          </a:xfrm>
          <a:prstGeom prst="rect">
            <a:avLst/>
          </a:prstGeom>
        </p:spPr>
      </p:pic>
    </p:spTree>
    <p:extLst>
      <p:ext uri="{BB962C8B-B14F-4D97-AF65-F5344CB8AC3E}">
        <p14:creationId xmlns:p14="http://schemas.microsoft.com/office/powerpoint/2010/main" val="2919299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out AMIA_Presenter">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2" name="Title 1"/>
          <p:cNvSpPr>
            <a:spLocks noGrp="1"/>
          </p:cNvSpPr>
          <p:nvPr>
            <p:ph type="title"/>
          </p:nvPr>
        </p:nvSpPr>
        <p:spPr>
          <a:xfrm>
            <a:off x="547081" y="2687934"/>
            <a:ext cx="4234470" cy="307777"/>
          </a:xfrm>
        </p:spPr>
        <p:txBody>
          <a:bodyPr anchor="ctr"/>
          <a:lstStyle>
            <a:lvl1pPr>
              <a:defRPr sz="240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41" y="4870451"/>
            <a:ext cx="4235411" cy="103201"/>
          </a:xfrm>
        </p:spPr>
        <p:txBody>
          <a:bodyPr/>
          <a:lstStyle>
            <a:lvl1pPr>
              <a:defRPr>
                <a:solidFill>
                  <a:schemeClr val="accent2"/>
                </a:solidFill>
              </a:defRPr>
            </a:lvl1pPr>
          </a:lstStyle>
          <a:p>
            <a:r>
              <a:rPr lang="en-US"/>
              <a:t>AMIA 2023 Annual Symposium  |   amia.org</a:t>
            </a:r>
            <a:endParaRPr lang="en-US" dirty="0"/>
          </a:p>
        </p:txBody>
      </p:sp>
      <p:sp>
        <p:nvSpPr>
          <p:cNvPr id="7" name="Text Placeholder 6"/>
          <p:cNvSpPr>
            <a:spLocks noGrp="1"/>
          </p:cNvSpPr>
          <p:nvPr>
            <p:ph type="body" sz="quarter" idx="12"/>
          </p:nvPr>
        </p:nvSpPr>
        <p:spPr>
          <a:xfrm>
            <a:off x="546102" y="3000379"/>
            <a:ext cx="4237011" cy="370418"/>
          </a:xfrm>
        </p:spPr>
        <p:txBody>
          <a:bodyPr anchor="ctr"/>
          <a:lstStyle>
            <a:lvl1pPr>
              <a:defRPr sz="1800"/>
            </a:lvl1pPr>
          </a:lstStyle>
          <a:p>
            <a:pPr lvl="0"/>
            <a:r>
              <a:rPr lang="en-US" dirty="0"/>
              <a:t>Click to edit Master text styles</a:t>
            </a:r>
          </a:p>
        </p:txBody>
      </p:sp>
      <p:sp>
        <p:nvSpPr>
          <p:cNvPr id="9" name="Text Placeholder 8"/>
          <p:cNvSpPr>
            <a:spLocks noGrp="1"/>
          </p:cNvSpPr>
          <p:nvPr>
            <p:ph type="body" sz="quarter" idx="13" hasCustomPrompt="1"/>
          </p:nvPr>
        </p:nvSpPr>
        <p:spPr>
          <a:xfrm>
            <a:off x="546102" y="3373686"/>
            <a:ext cx="4237011" cy="304028"/>
          </a:xfrm>
        </p:spPr>
        <p:txBody>
          <a:bodyPr anchor="ctr"/>
          <a:lstStyle>
            <a:lvl1pPr algn="l">
              <a:defRPr sz="12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546102" y="3963175"/>
            <a:ext cx="4237011" cy="311150"/>
          </a:xfrm>
        </p:spPr>
        <p:txBody>
          <a:bodyPr anchor="ctr"/>
          <a:lstStyle>
            <a:lvl1pPr>
              <a:defRPr sz="1200" b="1">
                <a:solidFill>
                  <a:schemeClr val="accent1"/>
                </a:solidFill>
              </a:defRPr>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54880" y="2744718"/>
            <a:ext cx="90084" cy="173533"/>
          </a:xfrm>
          <a:prstGeom prst="rect">
            <a:avLst/>
          </a:prstGeom>
        </p:spPr>
      </p:pic>
      <p:sp>
        <p:nvSpPr>
          <p:cNvPr id="8" name="Rectangle 7"/>
          <p:cNvSpPr/>
          <p:nvPr userDrawn="1"/>
        </p:nvSpPr>
        <p:spPr>
          <a:xfrm>
            <a:off x="5888741" y="2688535"/>
            <a:ext cx="2014774" cy="2118529"/>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AMIA</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AMIA</a:t>
            </a:r>
            <a:r>
              <a:rPr lang="en-US" sz="1600" b="0" baseline="0" dirty="0">
                <a:solidFill>
                  <a:schemeClr val="tx1"/>
                </a:solidFill>
                <a:latin typeface="+mn-lt"/>
              </a:rPr>
              <a:t> i</a:t>
            </a:r>
            <a:r>
              <a:rPr lang="en-US" sz="1600" b="0" dirty="0">
                <a:solidFill>
                  <a:schemeClr val="tx1"/>
                </a:solidFill>
                <a:latin typeface="+mn-lt"/>
              </a:rPr>
              <a:t>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1" kern="1200" dirty="0">
                <a:solidFill>
                  <a:schemeClr val="tx1"/>
                </a:solidFill>
                <a:latin typeface="Arial" pitchFamily="34" charset="0"/>
                <a:ea typeface="MS PGothic" pitchFamily="34" charset="-128"/>
                <a:cs typeface="Roboto Regular"/>
              </a:rPr>
              <a:t>www.amia.org</a:t>
            </a:r>
            <a:endParaRPr lang="en-US" sz="1600" b="1" kern="1200" dirty="0">
              <a:solidFill>
                <a:schemeClr val="accent1"/>
              </a:solidFill>
              <a:latin typeface="Arial" pitchFamily="34" charset="0"/>
              <a:ea typeface="MS PGothic" pitchFamily="34" charset="-128"/>
              <a:cs typeface="Roboto Regular"/>
            </a:endParaRPr>
          </a:p>
          <a:p>
            <a:pPr>
              <a:spcBef>
                <a:spcPts val="1000"/>
              </a:spcBef>
            </a:pPr>
            <a:r>
              <a:rPr lang="en-US" sz="1600" b="1" kern="1200" dirty="0">
                <a:solidFill>
                  <a:schemeClr val="accent1"/>
                </a:solidFill>
                <a:latin typeface="Arial" pitchFamily="34" charset="0"/>
                <a:ea typeface="MS PGothic" pitchFamily="34" charset="-128"/>
                <a:cs typeface="Roboto Regular"/>
              </a:rPr>
              <a:t>#</a:t>
            </a:r>
            <a:r>
              <a:rPr lang="en-US" sz="1600" b="1" kern="1200" dirty="0" err="1">
                <a:solidFill>
                  <a:schemeClr val="accent1"/>
                </a:solidFill>
                <a:latin typeface="Arial" pitchFamily="34" charset="0"/>
                <a:ea typeface="MS PGothic" pitchFamily="34" charset="-128"/>
                <a:cs typeface="Roboto Regular"/>
              </a:rPr>
              <a:t>WhyInformatics</a:t>
            </a:r>
            <a:endParaRPr lang="en-US" sz="1600" b="1" kern="1200" dirty="0">
              <a:solidFill>
                <a:schemeClr val="accent1"/>
              </a:solidFill>
              <a:latin typeface="Arial" pitchFamily="34" charset="0"/>
              <a:ea typeface="MS PGothic" pitchFamily="34" charset="-128"/>
              <a:cs typeface="Roboto Regular"/>
            </a:endParaRPr>
          </a:p>
        </p:txBody>
      </p:sp>
      <p:pic>
        <p:nvPicPr>
          <p:cNvPr id="10" name="Picture 9" descr="twitter-xxl.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0018" y="3103171"/>
            <a:ext cx="185955" cy="185955"/>
          </a:xfrm>
          <a:prstGeom prst="rect">
            <a:avLst/>
          </a:prstGeom>
        </p:spPr>
      </p:pic>
      <p:pic>
        <p:nvPicPr>
          <p:cNvPr id="18" name="Picture 17" descr="linkedin-51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24656" y="3464687"/>
            <a:ext cx="150537" cy="150537"/>
          </a:xfrm>
          <a:prstGeom prst="rect">
            <a:avLst/>
          </a:prstGeom>
        </p:spPr>
      </p:pic>
      <p:pic>
        <p:nvPicPr>
          <p:cNvPr id="17" name="Picture 16"/>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5614474" y="3861079"/>
            <a:ext cx="179290" cy="126131"/>
          </a:xfrm>
          <a:prstGeom prst="rect">
            <a:avLst/>
          </a:prstGeom>
        </p:spPr>
      </p:pic>
    </p:spTree>
    <p:extLst>
      <p:ext uri="{BB962C8B-B14F-4D97-AF65-F5344CB8AC3E}">
        <p14:creationId xmlns:p14="http://schemas.microsoft.com/office/powerpoint/2010/main" val="219135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547730" y="389211"/>
            <a:ext cx="6783946" cy="333425"/>
          </a:xfrm>
        </p:spPr>
        <p:txBody>
          <a:bodyPr/>
          <a:lstStyle/>
          <a:p>
            <a:r>
              <a:rPr lang="en-US" dirty="0"/>
              <a:t>Click to edit Master title style</a:t>
            </a:r>
          </a:p>
        </p:txBody>
      </p:sp>
      <p:sp>
        <p:nvSpPr>
          <p:cNvPr id="3" name="Content Placeholder 2"/>
          <p:cNvSpPr>
            <a:spLocks noGrp="1"/>
          </p:cNvSpPr>
          <p:nvPr>
            <p:ph sz="quarter" idx="12"/>
          </p:nvPr>
        </p:nvSpPr>
        <p:spPr>
          <a:xfrm>
            <a:off x="547077" y="939255"/>
            <a:ext cx="8056358" cy="3570961"/>
          </a:xfrm>
        </p:spPr>
        <p:txBody>
          <a:bodyPr/>
          <a:lstStyle>
            <a:lvl1pPr>
              <a:spcBef>
                <a:spcPts val="1200"/>
              </a:spcBef>
              <a:defRPr/>
            </a:lvl1pPr>
            <a:lvl2pPr>
              <a:spcBef>
                <a:spcPts val="600"/>
              </a:spcBef>
              <a:defRPr>
                <a:solidFill>
                  <a:schemeClr val="tx1"/>
                </a:solidFill>
                <a:latin typeface="+mn-lt"/>
              </a:defRPr>
            </a:lvl2pPr>
            <a:lvl3pPr>
              <a:spcBef>
                <a:spcPts val="600"/>
              </a:spcBef>
              <a:defRPr>
                <a:solidFill>
                  <a:schemeClr val="tx1"/>
                </a:solidFill>
                <a:latin typeface="+mn-lt"/>
              </a:defRPr>
            </a:lvl3pPr>
            <a:lvl4pPr>
              <a:spcBef>
                <a:spcPts val="600"/>
              </a:spcBef>
              <a:defRPr>
                <a:solidFill>
                  <a:schemeClr val="tx1"/>
                </a:solidFill>
                <a:latin typeface="+mn-lt"/>
              </a:defRPr>
            </a:lvl4pPr>
            <a:lvl5pPr>
              <a:spcBef>
                <a:spcPts val="600"/>
              </a:spcBef>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chemeClr val="tx1"/>
                </a:solidFill>
                <a:latin typeface="Roboto Regular"/>
                <a:cs typeface="Roboto Regular"/>
              </a:defRPr>
            </a:lvl1pPr>
          </a:lstStyle>
          <a:p>
            <a:fld id="{42C32FFB-F9AE-46F0-A233-A2E628258990}" type="slidenum">
              <a:rPr lang="en-US" smtClean="0"/>
              <a:pPr/>
              <a:t>‹#›</a:t>
            </a:fld>
            <a:endParaRPr lang="en-US" sz="1000" dirty="0"/>
          </a:p>
        </p:txBody>
      </p:sp>
      <p:sp>
        <p:nvSpPr>
          <p:cNvPr id="10"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chemeClr val="tx1"/>
                </a:solidFill>
                <a:latin typeface="Roboto Regular"/>
                <a:cs typeface="Roboto Regular"/>
              </a:defRPr>
            </a:lvl1pPr>
          </a:lstStyle>
          <a:p>
            <a:r>
              <a:rPr lang="en-US"/>
              <a:t>AMIA 2023 Annual Symposium  |   amia.org</a:t>
            </a:r>
            <a:endParaRPr lang="en-US" dirty="0"/>
          </a:p>
        </p:txBody>
      </p:sp>
    </p:spTree>
    <p:extLst>
      <p:ext uri="{BB962C8B-B14F-4D97-AF65-F5344CB8AC3E}">
        <p14:creationId xmlns:p14="http://schemas.microsoft.com/office/powerpoint/2010/main" val="197800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7077" y="389210"/>
            <a:ext cx="6784599" cy="333425"/>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4"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Tree>
    <p:extLst>
      <p:ext uri="{BB962C8B-B14F-4D97-AF65-F5344CB8AC3E}">
        <p14:creationId xmlns:p14="http://schemas.microsoft.com/office/powerpoint/2010/main" val="14852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43" y="382695"/>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79" y="945768"/>
            <a:ext cx="3924339" cy="3564448"/>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1" y="945768"/>
            <a:ext cx="3924339" cy="3564448"/>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Tree>
    <p:extLst>
      <p:ext uri="{BB962C8B-B14F-4D97-AF65-F5344CB8AC3E}">
        <p14:creationId xmlns:p14="http://schemas.microsoft.com/office/powerpoint/2010/main" val="18247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2" name="Title 1"/>
          <p:cNvSpPr>
            <a:spLocks noGrp="1"/>
          </p:cNvSpPr>
          <p:nvPr>
            <p:ph type="title"/>
          </p:nvPr>
        </p:nvSpPr>
        <p:spPr>
          <a:xfrm>
            <a:off x="547081" y="2751431"/>
            <a:ext cx="4234470" cy="307777"/>
          </a:xfrm>
        </p:spPr>
        <p:txBody>
          <a:bodyPr anchor="ctr"/>
          <a:lstStyle>
            <a:lvl1pPr>
              <a:defRPr sz="240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39" y="4870450"/>
            <a:ext cx="4235411" cy="103201"/>
          </a:xfrm>
        </p:spPr>
        <p:txBody>
          <a:bodyPr/>
          <a:lstStyle>
            <a:lvl1pPr>
              <a:defRPr>
                <a:solidFill>
                  <a:schemeClr val="accent2"/>
                </a:solidFill>
              </a:defRPr>
            </a:lvl1pPr>
          </a:lstStyle>
          <a:p>
            <a:r>
              <a:rPr lang="en-US"/>
              <a:t>AMIA 2023 Annual Symposium  |   amia.org</a:t>
            </a:r>
            <a:endParaRPr lang="en-US" dirty="0"/>
          </a:p>
        </p:txBody>
      </p:sp>
      <p:sp>
        <p:nvSpPr>
          <p:cNvPr id="7" name="Text Placeholder 6"/>
          <p:cNvSpPr>
            <a:spLocks noGrp="1"/>
          </p:cNvSpPr>
          <p:nvPr>
            <p:ph type="body" sz="quarter" idx="12"/>
          </p:nvPr>
        </p:nvSpPr>
        <p:spPr>
          <a:xfrm>
            <a:off x="546100" y="3063876"/>
            <a:ext cx="4237011" cy="370418"/>
          </a:xfrm>
        </p:spPr>
        <p:txBody>
          <a:bodyPr anchor="ctr"/>
          <a:lstStyle>
            <a:lvl1pPr>
              <a:defRPr sz="1800"/>
            </a:lvl1pPr>
          </a:lstStyle>
          <a:p>
            <a:pPr lvl="0"/>
            <a:r>
              <a:rPr lang="en-US" dirty="0"/>
              <a:t>Click to edit Master text styles</a:t>
            </a:r>
          </a:p>
        </p:txBody>
      </p:sp>
      <p:sp>
        <p:nvSpPr>
          <p:cNvPr id="9" name="Text Placeholder 8"/>
          <p:cNvSpPr>
            <a:spLocks noGrp="1"/>
          </p:cNvSpPr>
          <p:nvPr>
            <p:ph type="body" sz="quarter" idx="13" hasCustomPrompt="1"/>
          </p:nvPr>
        </p:nvSpPr>
        <p:spPr>
          <a:xfrm>
            <a:off x="546100" y="3437182"/>
            <a:ext cx="4237011" cy="304028"/>
          </a:xfrm>
        </p:spPr>
        <p:txBody>
          <a:bodyPr anchor="ctr"/>
          <a:lstStyle>
            <a:lvl1pPr algn="l">
              <a:defRPr sz="12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546100" y="4026672"/>
            <a:ext cx="4237011" cy="311150"/>
          </a:xfrm>
        </p:spPr>
        <p:txBody>
          <a:bodyPr anchor="ctr"/>
          <a:lstStyle>
            <a:lvl1pPr>
              <a:defRPr sz="1200" b="1">
                <a:solidFill>
                  <a:schemeClr val="accent1"/>
                </a:solidFill>
              </a:defRPr>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54880" y="2572358"/>
            <a:ext cx="90084" cy="173533"/>
          </a:xfrm>
          <a:prstGeom prst="rect">
            <a:avLst/>
          </a:prstGeom>
        </p:spPr>
      </p:pic>
      <p:sp>
        <p:nvSpPr>
          <p:cNvPr id="8" name="Rectangle 7"/>
          <p:cNvSpPr/>
          <p:nvPr userDrawn="1"/>
        </p:nvSpPr>
        <p:spPr>
          <a:xfrm>
            <a:off x="5888741" y="2516174"/>
            <a:ext cx="2028761" cy="1369606"/>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0016" y="2930810"/>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24654" y="3292326"/>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24654" y="3691046"/>
            <a:ext cx="190499" cy="190499"/>
          </a:xfrm>
          <a:prstGeom prst="rect">
            <a:avLst/>
          </a:prstGeom>
        </p:spPr>
      </p:pic>
      <p:sp>
        <p:nvSpPr>
          <p:cNvPr id="14" name="Rectangle 13"/>
          <p:cNvSpPr/>
          <p:nvPr userDrawn="1"/>
        </p:nvSpPr>
        <p:spPr>
          <a:xfrm>
            <a:off x="5888741" y="4026672"/>
            <a:ext cx="1654299" cy="246221"/>
          </a:xfrm>
          <a:prstGeom prst="rect">
            <a:avLst/>
          </a:prstGeom>
        </p:spPr>
        <p:txBody>
          <a:bodyPr wrap="square" lIns="0" tIns="0" rIns="0" bIns="0">
            <a:spAutoFit/>
          </a:bodyPr>
          <a:lstStyle/>
          <a:p>
            <a:r>
              <a:rPr lang="en-US" sz="1600" b="1" kern="1200" dirty="0">
                <a:solidFill>
                  <a:schemeClr val="accent1"/>
                </a:solidFill>
                <a:latin typeface="+mn-lt"/>
                <a:ea typeface="MS PGothic" pitchFamily="34" charset="-128"/>
                <a:cs typeface="Roboto Regular"/>
              </a:rPr>
              <a:t>#WhyInformatics</a:t>
            </a:r>
            <a:endParaRPr lang="en-US" sz="1600" b="1" dirty="0">
              <a:solidFill>
                <a:schemeClr val="accent1"/>
              </a:solidFill>
              <a:latin typeface="+mn-lt"/>
              <a:cs typeface="Roboto Regular"/>
            </a:endParaRPr>
          </a:p>
        </p:txBody>
      </p:sp>
    </p:spTree>
    <p:extLst>
      <p:ext uri="{BB962C8B-B14F-4D97-AF65-F5344CB8AC3E}">
        <p14:creationId xmlns:p14="http://schemas.microsoft.com/office/powerpoint/2010/main" val="38324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39" y="4870450"/>
            <a:ext cx="4235411" cy="103201"/>
          </a:xfrm>
        </p:spPr>
        <p:txBody>
          <a:bodyPr/>
          <a:lstStyle>
            <a:lvl1pPr>
              <a:defRPr>
                <a:solidFill>
                  <a:schemeClr val="accent2"/>
                </a:solidFill>
              </a:defRPr>
            </a:lvl1pPr>
          </a:lstStyle>
          <a:p>
            <a:r>
              <a:rPr lang="en-US"/>
              <a:t>AMIA 2023 Annual Symposium  |   amia.org</a:t>
            </a:r>
            <a:endParaRPr lang="en-US" dirty="0"/>
          </a:p>
        </p:txBody>
      </p:sp>
      <p:sp>
        <p:nvSpPr>
          <p:cNvPr id="7" name="Text Placeholder 6"/>
          <p:cNvSpPr>
            <a:spLocks noGrp="1"/>
          </p:cNvSpPr>
          <p:nvPr>
            <p:ph type="body" sz="quarter" idx="12"/>
          </p:nvPr>
        </p:nvSpPr>
        <p:spPr>
          <a:xfrm>
            <a:off x="546100" y="2373497"/>
            <a:ext cx="4237011" cy="2212676"/>
          </a:xfrm>
        </p:spPr>
        <p:txBody>
          <a:bodyPr anchor="ctr"/>
          <a:lstStyle>
            <a:lvl1pPr>
              <a:defRPr sz="1800"/>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54880" y="2572358"/>
            <a:ext cx="90084" cy="173533"/>
          </a:xfrm>
          <a:prstGeom prst="rect">
            <a:avLst/>
          </a:prstGeom>
        </p:spPr>
      </p:pic>
      <p:sp>
        <p:nvSpPr>
          <p:cNvPr id="8" name="Rectangle 7"/>
          <p:cNvSpPr/>
          <p:nvPr userDrawn="1"/>
        </p:nvSpPr>
        <p:spPr>
          <a:xfrm>
            <a:off x="5888741" y="2516174"/>
            <a:ext cx="2028761" cy="1369606"/>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0016" y="2930810"/>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24654" y="3292326"/>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24654" y="3691046"/>
            <a:ext cx="190499" cy="190499"/>
          </a:xfrm>
          <a:prstGeom prst="rect">
            <a:avLst/>
          </a:prstGeom>
        </p:spPr>
      </p:pic>
      <p:sp>
        <p:nvSpPr>
          <p:cNvPr id="14" name="Rectangle 13"/>
          <p:cNvSpPr/>
          <p:nvPr userDrawn="1"/>
        </p:nvSpPr>
        <p:spPr>
          <a:xfrm>
            <a:off x="5888741" y="4026672"/>
            <a:ext cx="1654299" cy="246221"/>
          </a:xfrm>
          <a:prstGeom prst="rect">
            <a:avLst/>
          </a:prstGeom>
        </p:spPr>
        <p:txBody>
          <a:bodyPr wrap="square" lIns="0" tIns="0" rIns="0" bIns="0">
            <a:spAutoFit/>
          </a:bodyPr>
          <a:lstStyle/>
          <a:p>
            <a:r>
              <a:rPr lang="en-US" sz="1600" b="1" kern="1200" dirty="0">
                <a:solidFill>
                  <a:schemeClr val="accent1"/>
                </a:solidFill>
                <a:latin typeface="+mn-lt"/>
                <a:ea typeface="MS PGothic" pitchFamily="34" charset="-128"/>
                <a:cs typeface="Roboto Regular"/>
              </a:rPr>
              <a:t>#WhyInformatics</a:t>
            </a:r>
            <a:endParaRPr lang="en-US" sz="1600" b="1" dirty="0">
              <a:solidFill>
                <a:schemeClr val="accent1"/>
              </a:solidFill>
              <a:latin typeface="+mn-lt"/>
              <a:cs typeface="Roboto Regular"/>
            </a:endParaRPr>
          </a:p>
        </p:txBody>
      </p:sp>
    </p:spTree>
    <p:extLst>
      <p:ext uri="{BB962C8B-B14F-4D97-AF65-F5344CB8AC3E}">
        <p14:creationId xmlns:p14="http://schemas.microsoft.com/office/powerpoint/2010/main" val="262223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cover sl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50971"/>
          </a:xfrm>
          <a:prstGeom prst="rect">
            <a:avLst/>
          </a:prstGeom>
        </p:spPr>
      </p:pic>
      <p:sp>
        <p:nvSpPr>
          <p:cNvPr id="3075" name="Rectangle 3"/>
          <p:cNvSpPr>
            <a:spLocks noGrp="1" noChangeArrowheads="1"/>
          </p:cNvSpPr>
          <p:nvPr>
            <p:ph type="subTitle" idx="1" hasCustomPrompt="1"/>
          </p:nvPr>
        </p:nvSpPr>
        <p:spPr>
          <a:xfrm>
            <a:off x="552920" y="2643161"/>
            <a:ext cx="3093232" cy="215444"/>
          </a:xfrm>
        </p:spPr>
        <p:txBody>
          <a:bodyPr wrap="square" bIns="0" anchor="t">
            <a:spAutoFit/>
          </a:bodyPr>
          <a:lstStyle>
            <a:lvl1pPr marL="0" indent="0" algn="l">
              <a:buFontTx/>
              <a:buNone/>
              <a:defRPr sz="1400" b="0">
                <a:solidFill>
                  <a:schemeClr val="tx1"/>
                </a:solidFill>
                <a:latin typeface="Roboto Regular"/>
                <a:cs typeface="Roboto Regular"/>
              </a:defRPr>
            </a:lvl1pPr>
          </a:lstStyle>
          <a:p>
            <a:r>
              <a:rPr lang="en-US" dirty="0"/>
              <a:t>Date</a:t>
            </a:r>
          </a:p>
        </p:txBody>
      </p:sp>
      <p:sp>
        <p:nvSpPr>
          <p:cNvPr id="3" name="Text Placeholder 2"/>
          <p:cNvSpPr>
            <a:spLocks noGrp="1"/>
          </p:cNvSpPr>
          <p:nvPr>
            <p:ph type="body" sz="quarter" idx="10" hasCustomPrompt="1"/>
          </p:nvPr>
        </p:nvSpPr>
        <p:spPr>
          <a:xfrm>
            <a:off x="553590" y="1297460"/>
            <a:ext cx="4498952" cy="1112108"/>
          </a:xfrm>
        </p:spPr>
        <p:txBody>
          <a:bodyPr anchor="b"/>
          <a:lstStyle>
            <a:lvl1pPr>
              <a:lnSpc>
                <a:spcPct val="90000"/>
              </a:lnSpc>
              <a:spcBef>
                <a:spcPts val="1000"/>
              </a:spcBef>
              <a:defRPr sz="2800" b="1">
                <a:solidFill>
                  <a:schemeClr val="accent1"/>
                </a:solidFill>
                <a:latin typeface="Roboto Regular"/>
                <a:cs typeface="Roboto Regular"/>
              </a:defRPr>
            </a:lvl1pPr>
            <a:lvl2pPr marL="0" indent="0">
              <a:spcBef>
                <a:spcPts val="1000"/>
              </a:spcBef>
              <a:buNone/>
              <a:defRPr sz="1600" b="0">
                <a:solidFill>
                  <a:schemeClr val="accent2"/>
                </a:solidFill>
                <a:latin typeface="Roboto Light"/>
                <a:cs typeface="Roboto Light"/>
              </a:defRPr>
            </a:lvl2pPr>
          </a:lstStyle>
          <a:p>
            <a:pPr lvl="0"/>
            <a:r>
              <a:rPr lang="en-US" dirty="0"/>
              <a:t>Title</a:t>
            </a:r>
          </a:p>
          <a:p>
            <a:pPr lvl="1"/>
            <a:r>
              <a:rPr lang="en-US" dirty="0"/>
              <a:t>Subtitle</a:t>
            </a:r>
          </a:p>
        </p:txBody>
      </p:sp>
      <p:pic>
        <p:nvPicPr>
          <p:cNvPr id="5" name="Picture 4"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054" y="343244"/>
            <a:ext cx="1948704" cy="494270"/>
          </a:xfrm>
          <a:prstGeom prst="rect">
            <a:avLst/>
          </a:prstGeom>
        </p:spPr>
      </p:pic>
    </p:spTree>
    <p:extLst>
      <p:ext uri="{BB962C8B-B14F-4D97-AF65-F5344CB8AC3E}">
        <p14:creationId xmlns:p14="http://schemas.microsoft.com/office/powerpoint/2010/main" val="350183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lding Slide">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holding sl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50971"/>
          </a:xfrm>
          <a:prstGeom prst="rect">
            <a:avLst/>
          </a:prstGeom>
        </p:spPr>
      </p:pic>
      <p:sp>
        <p:nvSpPr>
          <p:cNvPr id="4" name="TextBox 3"/>
          <p:cNvSpPr txBox="1"/>
          <p:nvPr userDrawn="1"/>
        </p:nvSpPr>
        <p:spPr>
          <a:xfrm>
            <a:off x="1472239" y="1360180"/>
            <a:ext cx="5588002" cy="830997"/>
          </a:xfrm>
          <a:prstGeom prst="rect">
            <a:avLst/>
          </a:prstGeom>
          <a:noFill/>
        </p:spPr>
        <p:txBody>
          <a:bodyPr wrap="square" lIns="0" tIns="45720" rIns="0" bIns="45720" rtlCol="0">
            <a:spAutoFit/>
          </a:bodyPr>
          <a:lstStyle/>
          <a:p>
            <a:pPr>
              <a:lnSpc>
                <a:spcPct val="100000"/>
              </a:lnSpc>
            </a:pPr>
            <a:r>
              <a:rPr lang="en-US" sz="2400" b="1" dirty="0">
                <a:solidFill>
                  <a:schemeClr val="accent1"/>
                </a:solidFill>
                <a:latin typeface="Roboto Regular"/>
                <a:cs typeface="Roboto Regular"/>
              </a:rPr>
              <a:t>Discovering</a:t>
            </a:r>
            <a:r>
              <a:rPr lang="en-US" sz="2400" dirty="0">
                <a:solidFill>
                  <a:schemeClr val="accent1"/>
                </a:solidFill>
                <a:latin typeface="Roboto Regular"/>
                <a:cs typeface="Roboto Regular"/>
              </a:rPr>
              <a:t> health insights.</a:t>
            </a:r>
          </a:p>
          <a:p>
            <a:pPr marL="0" marR="0" indent="0" algn="l" defTabSz="914400" rtl="0" eaLnBrk="1" fontAlgn="base" latinLnBrk="0" hangingPunct="1">
              <a:lnSpc>
                <a:spcPct val="100000"/>
              </a:lnSpc>
              <a:spcBef>
                <a:spcPct val="0"/>
              </a:spcBef>
              <a:spcAft>
                <a:spcPct val="0"/>
              </a:spcAft>
              <a:buClrTx/>
              <a:buSzTx/>
              <a:buFontTx/>
              <a:buNone/>
              <a:tabLst/>
              <a:defRPr/>
            </a:pPr>
            <a:r>
              <a:rPr lang="en-US" sz="2400" b="1" dirty="0">
                <a:solidFill>
                  <a:schemeClr val="accent1"/>
                </a:solidFill>
                <a:latin typeface="Roboto Regular"/>
                <a:cs typeface="Roboto Regular"/>
              </a:rPr>
              <a:t>Accelerating </a:t>
            </a:r>
            <a:r>
              <a:rPr lang="en-US" sz="2400" dirty="0">
                <a:solidFill>
                  <a:schemeClr val="accent1"/>
                </a:solidFill>
                <a:latin typeface="Roboto Regular"/>
                <a:cs typeface="Roboto Regular"/>
              </a:rPr>
              <a:t>healthcare</a:t>
            </a:r>
            <a:r>
              <a:rPr lang="en-US" sz="2400" baseline="0" dirty="0">
                <a:solidFill>
                  <a:schemeClr val="accent1"/>
                </a:solidFill>
                <a:latin typeface="Roboto Regular"/>
                <a:cs typeface="Roboto Regular"/>
              </a:rPr>
              <a:t> transformation.</a:t>
            </a:r>
            <a:endParaRPr lang="en-US" sz="2400" dirty="0">
              <a:solidFill>
                <a:schemeClr val="accent1"/>
              </a:solidFill>
              <a:latin typeface="Roboto Regular"/>
              <a:cs typeface="Roboto Regular"/>
            </a:endParaRPr>
          </a:p>
        </p:txBody>
      </p:sp>
      <p:pic>
        <p:nvPicPr>
          <p:cNvPr id="5" name="Picture 4"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054" y="343244"/>
            <a:ext cx="1948704" cy="494270"/>
          </a:xfrm>
          <a:prstGeom prst="rect">
            <a:avLst/>
          </a:prstGeom>
        </p:spPr>
      </p:pic>
    </p:spTree>
    <p:extLst>
      <p:ext uri="{BB962C8B-B14F-4D97-AF65-F5344CB8AC3E}">
        <p14:creationId xmlns:p14="http://schemas.microsoft.com/office/powerpoint/2010/main" val="399775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11.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12.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3" name="Line 9"/>
          <p:cNvSpPr>
            <a:spLocks noChangeShapeType="1"/>
          </p:cNvSpPr>
          <p:nvPr/>
        </p:nvSpPr>
        <p:spPr bwMode="auto">
          <a:xfrm>
            <a:off x="553590" y="787019"/>
            <a:ext cx="8034356" cy="0"/>
          </a:xfrm>
          <a:prstGeom prst="line">
            <a:avLst/>
          </a:prstGeom>
          <a:noFill/>
          <a:ln w="12700" cmpd="sng">
            <a:solidFill>
              <a:schemeClr val="accent2"/>
            </a:solidFill>
            <a:round/>
            <a:headEnd/>
            <a:tailEnd/>
          </a:ln>
        </p:spPr>
        <p:txBody>
          <a:bodyPr wrap="none" anchor="ctr"/>
          <a:lstStyle/>
          <a:p>
            <a:pPr>
              <a:defRPr/>
            </a:pPr>
            <a:endParaRPr lang="en-US">
              <a:latin typeface="Arial" pitchFamily="-109" charset="0"/>
            </a:endParaRPr>
          </a:p>
        </p:txBody>
      </p:sp>
      <p:sp>
        <p:nvSpPr>
          <p:cNvPr id="1028" name="Rectangle 2"/>
          <p:cNvSpPr>
            <a:spLocks noGrp="1" noChangeArrowheads="1"/>
          </p:cNvSpPr>
          <p:nvPr>
            <p:ph type="title"/>
          </p:nvPr>
        </p:nvSpPr>
        <p:spPr bwMode="auto">
          <a:xfrm>
            <a:off x="547080" y="399556"/>
            <a:ext cx="6777732" cy="32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78" y="939255"/>
            <a:ext cx="8056359" cy="357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400"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8"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pic>
        <p:nvPicPr>
          <p:cNvPr id="7" name="Picture 6" descr="amia-logo_color.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7475838" y="384420"/>
            <a:ext cx="1132702" cy="287299"/>
          </a:xfrm>
          <a:prstGeom prst="rect">
            <a:avLst/>
          </a:prstGeom>
        </p:spPr>
      </p:pic>
    </p:spTree>
  </p:cSld>
  <p:clrMap bg1="lt1" tx1="dk1" bg2="lt2" tx2="dk2" accent1="accent1" accent2="accent2" accent3="accent3" accent4="accent4" accent5="accent5" accent6="accent6" hlink="hlink" folHlink="folHlink"/>
  <p:sldLayoutIdLst>
    <p:sldLayoutId id="2147484515" r:id="rId1"/>
    <p:sldLayoutId id="2147484584" r:id="rId2"/>
    <p:sldLayoutId id="2147484522" r:id="rId3"/>
    <p:sldLayoutId id="2147484517" r:id="rId4"/>
    <p:sldLayoutId id="2147484518" r:id="rId5"/>
    <p:sldLayoutId id="2147484588" r:id="rId6"/>
    <p:sldLayoutId id="2147484589" r:id="rId7"/>
  </p:sldLayoutIdLst>
  <p:hf hdr="0" dt="0"/>
  <p:txStyles>
    <p:titleStyle>
      <a:lvl1pPr algn="l" rtl="0" eaLnBrk="1" fontAlgn="base" hangingPunct="1">
        <a:lnSpc>
          <a:spcPct val="80000"/>
        </a:lnSpc>
        <a:spcBef>
          <a:spcPct val="0"/>
        </a:spcBef>
        <a:spcAft>
          <a:spcPct val="0"/>
        </a:spcAft>
        <a:defRPr sz="2600" b="1" i="0">
          <a:solidFill>
            <a:schemeClr val="accent1"/>
          </a:solidFill>
          <a:latin typeface="+mj-lt"/>
          <a:ea typeface="MS PGothic" pitchFamily="34" charset="-128"/>
          <a:cs typeface="Roboto Regular"/>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tx1"/>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tx1"/>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tx1"/>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tx1"/>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14942"/>
            <a:ext cx="9144000" cy="5143500"/>
          </a:xfrm>
          <a:prstGeom prst="rect">
            <a:avLst/>
          </a:prstGeom>
        </p:spPr>
      </p:pic>
      <p:sp>
        <p:nvSpPr>
          <p:cNvPr id="13" name="Line 9"/>
          <p:cNvSpPr>
            <a:spLocks noChangeShapeType="1"/>
          </p:cNvSpPr>
          <p:nvPr/>
        </p:nvSpPr>
        <p:spPr bwMode="auto">
          <a:xfrm>
            <a:off x="553590" y="787019"/>
            <a:ext cx="8034356" cy="0"/>
          </a:xfrm>
          <a:prstGeom prst="line">
            <a:avLst/>
          </a:prstGeom>
          <a:noFill/>
          <a:ln w="12700" cmpd="sng">
            <a:solidFill>
              <a:schemeClr val="accent2"/>
            </a:solidFill>
            <a:round/>
            <a:headEnd/>
            <a:tailEnd/>
          </a:ln>
        </p:spPr>
        <p:txBody>
          <a:bodyPr wrap="none" anchor="ctr"/>
          <a:lstStyle/>
          <a:p>
            <a:pPr>
              <a:defRPr/>
            </a:pPr>
            <a:endParaRPr lang="en-US">
              <a:latin typeface="Arial" pitchFamily="-109" charset="0"/>
            </a:endParaRPr>
          </a:p>
        </p:txBody>
      </p:sp>
      <p:sp>
        <p:nvSpPr>
          <p:cNvPr id="1028" name="Rectangle 2"/>
          <p:cNvSpPr>
            <a:spLocks noGrp="1" noChangeArrowheads="1"/>
          </p:cNvSpPr>
          <p:nvPr>
            <p:ph type="title"/>
          </p:nvPr>
        </p:nvSpPr>
        <p:spPr bwMode="auto">
          <a:xfrm>
            <a:off x="547080" y="386220"/>
            <a:ext cx="6777732" cy="3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80" y="939255"/>
            <a:ext cx="8056359" cy="357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400"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8"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pic>
        <p:nvPicPr>
          <p:cNvPr id="7" name="Picture 6" descr="amia-logo_color.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475838" y="384421"/>
            <a:ext cx="1132702" cy="287299"/>
          </a:xfrm>
          <a:prstGeom prst="rect">
            <a:avLst/>
          </a:prstGeom>
        </p:spPr>
      </p:pic>
    </p:spTree>
    <p:extLst>
      <p:ext uri="{BB962C8B-B14F-4D97-AF65-F5344CB8AC3E}">
        <p14:creationId xmlns:p14="http://schemas.microsoft.com/office/powerpoint/2010/main" val="3148664903"/>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 id="2147484603" r:id="rId13"/>
    <p:sldLayoutId id="2147484604" r:id="rId14"/>
    <p:sldLayoutId id="2147484605" r:id="rId15"/>
    <p:sldLayoutId id="2147484606" r:id="rId16"/>
  </p:sldLayoutIdLst>
  <p:hf hdr="0" dt="0"/>
  <p:txStyles>
    <p:titleStyle>
      <a:lvl1pPr algn="l" rtl="0" eaLnBrk="1" fontAlgn="base" hangingPunct="1">
        <a:lnSpc>
          <a:spcPct val="80000"/>
        </a:lnSpc>
        <a:spcBef>
          <a:spcPct val="0"/>
        </a:spcBef>
        <a:spcAft>
          <a:spcPct val="0"/>
        </a:spcAft>
        <a:defRPr sz="2600" b="1" i="0">
          <a:solidFill>
            <a:schemeClr val="accent1"/>
          </a:solidFill>
          <a:latin typeface="Roboto Regular"/>
          <a:ea typeface="MS PGothic" pitchFamily="34" charset="-128"/>
          <a:cs typeface="Roboto Regular"/>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Roboto Regular"/>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tx1"/>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tx1"/>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tx1"/>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tx1"/>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1A10BCE-D490-8D43-98BC-26011DDD8721}"/>
              </a:ext>
            </a:extLst>
          </p:cNvPr>
          <p:cNvSpPr>
            <a:spLocks noGrp="1"/>
          </p:cNvSpPr>
          <p:nvPr>
            <p:ph type="subTitle" idx="1"/>
          </p:nvPr>
        </p:nvSpPr>
        <p:spPr>
          <a:xfrm>
            <a:off x="566381" y="2326043"/>
            <a:ext cx="7151428" cy="923330"/>
          </a:xfrm>
        </p:spPr>
        <p:txBody>
          <a:bodyPr/>
          <a:lstStyle/>
          <a:p>
            <a:r>
              <a:rPr lang="en-US" dirty="0"/>
              <a:t>Speaker				</a:t>
            </a:r>
            <a:r>
              <a:rPr lang="en-US" dirty="0">
                <a:highlight>
                  <a:srgbClr val="FFFF00"/>
                </a:highlight>
              </a:rPr>
              <a:t>NOTE TO PRESENTERS</a:t>
            </a:r>
            <a:r>
              <a:rPr lang="en-US" dirty="0"/>
              <a:t>	</a:t>
            </a:r>
          </a:p>
          <a:p>
            <a:pPr lvl="1"/>
            <a:r>
              <a:rPr lang="en-US" dirty="0">
                <a:solidFill>
                  <a:schemeClr val="tx1"/>
                </a:solidFill>
              </a:rPr>
              <a:t>Institution				</a:t>
            </a:r>
            <a:r>
              <a:rPr lang="en-US" dirty="0">
                <a:solidFill>
                  <a:schemeClr val="tx1"/>
                </a:solidFill>
                <a:highlight>
                  <a:srgbClr val="FFFF00"/>
                </a:highlight>
              </a:rPr>
              <a:t>Maximum number of slides for oral presentations</a:t>
            </a:r>
          </a:p>
          <a:p>
            <a:pPr lvl="1"/>
            <a:r>
              <a:rPr lang="en-US" dirty="0">
                <a:solidFill>
                  <a:schemeClr val="tx1"/>
                </a:solidFill>
              </a:rPr>
              <a:t>Connect with me @xxxxxxxx		</a:t>
            </a:r>
            <a:r>
              <a:rPr lang="en-US" dirty="0">
                <a:solidFill>
                  <a:schemeClr val="tx1"/>
                </a:solidFill>
                <a:highlight>
                  <a:srgbClr val="FFFF00"/>
                </a:highlight>
              </a:rPr>
              <a:t>should </a:t>
            </a:r>
            <a:r>
              <a:rPr lang="en-US">
                <a:solidFill>
                  <a:schemeClr val="tx1"/>
                </a:solidFill>
                <a:highlight>
                  <a:srgbClr val="FFFF00"/>
                </a:highlight>
              </a:rPr>
              <a:t>be 10 </a:t>
            </a:r>
            <a:r>
              <a:rPr lang="en-US" dirty="0">
                <a:solidFill>
                  <a:schemeClr val="tx1"/>
                </a:solidFill>
                <a:highlight>
                  <a:srgbClr val="FFFF00"/>
                </a:highlight>
              </a:rPr>
              <a:t>at approximately one minute per slide</a:t>
            </a:r>
          </a:p>
          <a:p>
            <a:pPr lvl="1"/>
            <a:r>
              <a:rPr lang="en-US" dirty="0">
                <a:solidFill>
                  <a:schemeClr val="tx1"/>
                </a:solidFill>
              </a:rPr>
              <a:t>#AMIA2023</a:t>
            </a:r>
          </a:p>
        </p:txBody>
      </p:sp>
      <p:sp>
        <p:nvSpPr>
          <p:cNvPr id="5" name="Text Placeholder 4">
            <a:extLst>
              <a:ext uri="{FF2B5EF4-FFF2-40B4-BE49-F238E27FC236}">
                <a16:creationId xmlns:a16="http://schemas.microsoft.com/office/drawing/2014/main" id="{D95F18BA-2797-3349-948B-001C06C115A3}"/>
              </a:ext>
            </a:extLst>
          </p:cNvPr>
          <p:cNvSpPr>
            <a:spLocks noGrp="1"/>
          </p:cNvSpPr>
          <p:nvPr>
            <p:ph type="body" sz="quarter" idx="10"/>
          </p:nvPr>
        </p:nvSpPr>
        <p:spPr/>
        <p:txBody>
          <a:bodyPr/>
          <a:lstStyle/>
          <a:p>
            <a:endParaRPr lang="en-US" dirty="0"/>
          </a:p>
          <a:p>
            <a:r>
              <a:rPr lang="en-US" dirty="0"/>
              <a:t>Presentation Title</a:t>
            </a:r>
          </a:p>
          <a:p>
            <a:pPr lvl="1"/>
            <a:r>
              <a:rPr lang="en-US" dirty="0">
                <a:solidFill>
                  <a:schemeClr val="tx1"/>
                </a:solidFill>
              </a:rPr>
              <a:t>Session Title</a:t>
            </a:r>
          </a:p>
          <a:p>
            <a:pPr lvl="1"/>
            <a:r>
              <a:rPr lang="en-US" dirty="0">
                <a:solidFill>
                  <a:schemeClr val="tx1"/>
                </a:solidFill>
              </a:rPr>
              <a:t>Session Number</a:t>
            </a:r>
          </a:p>
        </p:txBody>
      </p:sp>
    </p:spTree>
    <p:extLst>
      <p:ext uri="{BB962C8B-B14F-4D97-AF65-F5344CB8AC3E}">
        <p14:creationId xmlns:p14="http://schemas.microsoft.com/office/powerpoint/2010/main" val="187789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Disclosure</a:t>
            </a:r>
            <a:endParaRPr lang="en-US" dirty="0"/>
          </a:p>
        </p:txBody>
      </p:sp>
      <p:sp>
        <p:nvSpPr>
          <p:cNvPr id="3" name="Content Placeholder 2"/>
          <p:cNvSpPr>
            <a:spLocks noGrp="1"/>
          </p:cNvSpPr>
          <p:nvPr>
            <p:ph sz="quarter" idx="12"/>
          </p:nvPr>
        </p:nvSpPr>
        <p:spPr/>
        <p:txBody>
          <a:bodyPr/>
          <a:lstStyle/>
          <a:p>
            <a:r>
              <a:rPr lang="en-US" dirty="0"/>
              <a:t>[example] I and my spouse/partner have no relevant relationships with commercial interests to disclose.</a:t>
            </a:r>
          </a:p>
          <a:p>
            <a:r>
              <a:rPr lang="en-US" dirty="0"/>
              <a:t>[example] I disclose the following relevant relationship with commercial interests:</a:t>
            </a:r>
          </a:p>
          <a:p>
            <a:pPr lvl="1"/>
            <a:r>
              <a:rPr lang="en-US" dirty="0"/>
              <a:t>Consultant to EHR Company AAAA</a:t>
            </a:r>
          </a:p>
          <a:p>
            <a:pPr lvl="1"/>
            <a:r>
              <a:rPr lang="en-US" dirty="0"/>
              <a:t>Husband is FTE of Pfizer</a:t>
            </a:r>
          </a:p>
          <a:p>
            <a:pPr lvl="2"/>
            <a:endParaRPr lang="en-US" dirty="0">
              <a:solidFill>
                <a:srgbClr val="FF0000"/>
              </a:solidFill>
            </a:endParaRPr>
          </a:p>
        </p:txBody>
      </p:sp>
      <p:sp>
        <p:nvSpPr>
          <p:cNvPr id="4" name="Slide Number Placeholder 3"/>
          <p:cNvSpPr>
            <a:spLocks noGrp="1"/>
          </p:cNvSpPr>
          <p:nvPr>
            <p:ph type="sldNum" sz="quarter" idx="4"/>
          </p:nvPr>
        </p:nvSpPr>
        <p:spPr/>
        <p:txBody>
          <a:bodyPr/>
          <a:lstStyle/>
          <a:p>
            <a:fld id="{42C32FFB-F9AE-46F0-A233-A2E628258990}" type="slidenum">
              <a:rPr lang="en-US" smtClean="0"/>
              <a:pPr/>
              <a:t>2</a:t>
            </a:fld>
            <a:endParaRPr lang="en-US"/>
          </a:p>
        </p:txBody>
      </p:sp>
      <p:sp>
        <p:nvSpPr>
          <p:cNvPr id="5" name="Footer Placeholder 4"/>
          <p:cNvSpPr>
            <a:spLocks noGrp="1"/>
          </p:cNvSpPr>
          <p:nvPr>
            <p:ph type="ftr" sz="quarter" idx="3"/>
          </p:nvPr>
        </p:nvSpPr>
        <p:spPr>
          <a:xfrm>
            <a:off x="546139" y="4870066"/>
            <a:ext cx="5029200" cy="103585"/>
          </a:xfrm>
        </p:spPr>
        <p:txBody>
          <a:bodyPr/>
          <a:lstStyle/>
          <a:p>
            <a:r>
              <a:rPr lang="en-US"/>
              <a:t>AMIA 2023 Annual Symposium  |   amia.org</a:t>
            </a:r>
            <a:endParaRPr lang="en-US" dirty="0"/>
          </a:p>
        </p:txBody>
      </p:sp>
    </p:spTree>
    <p:extLst>
      <p:ext uri="{BB962C8B-B14F-4D97-AF65-F5344CB8AC3E}">
        <p14:creationId xmlns:p14="http://schemas.microsoft.com/office/powerpoint/2010/main" val="161679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B7D2-324C-4736-A4D3-8B863A75C904}"/>
              </a:ext>
            </a:extLst>
          </p:cNvPr>
          <p:cNvSpPr>
            <a:spLocks noGrp="1"/>
          </p:cNvSpPr>
          <p:nvPr>
            <p:ph type="title"/>
          </p:nvPr>
        </p:nvSpPr>
        <p:spPr/>
        <p:txBody>
          <a:bodyPr/>
          <a:lstStyle/>
          <a:p>
            <a:r>
              <a:rPr lang="en-US"/>
              <a:t>Learning Objectives</a:t>
            </a:r>
            <a:endParaRPr lang="en-US" dirty="0"/>
          </a:p>
        </p:txBody>
      </p:sp>
      <p:sp>
        <p:nvSpPr>
          <p:cNvPr id="3" name="Content Placeholder 2">
            <a:extLst>
              <a:ext uri="{FF2B5EF4-FFF2-40B4-BE49-F238E27FC236}">
                <a16:creationId xmlns:a16="http://schemas.microsoft.com/office/drawing/2014/main" id="{0B8082D5-DA3E-4243-BBB8-B811169C8FD8}"/>
              </a:ext>
            </a:extLst>
          </p:cNvPr>
          <p:cNvSpPr>
            <a:spLocks noGrp="1"/>
          </p:cNvSpPr>
          <p:nvPr>
            <p:ph sz="quarter" idx="12"/>
          </p:nvPr>
        </p:nvSpPr>
        <p:spPr/>
        <p:txBody>
          <a:bodyPr/>
          <a:lstStyle/>
          <a:p>
            <a:r>
              <a:rPr lang="en-US" dirty="0"/>
              <a:t>After participating in this session the learner should be better able to:</a:t>
            </a:r>
          </a:p>
          <a:p>
            <a:pPr lvl="1"/>
            <a:r>
              <a:rPr lang="en-US" dirty="0"/>
              <a:t>XXXXXXX</a:t>
            </a:r>
          </a:p>
        </p:txBody>
      </p:sp>
      <p:sp>
        <p:nvSpPr>
          <p:cNvPr id="4" name="Slide Number Placeholder 3">
            <a:extLst>
              <a:ext uri="{FF2B5EF4-FFF2-40B4-BE49-F238E27FC236}">
                <a16:creationId xmlns:a16="http://schemas.microsoft.com/office/drawing/2014/main" id="{AE70FF5F-FD02-4F5E-A959-A21CD5525F3A}"/>
              </a:ext>
            </a:extLst>
          </p:cNvPr>
          <p:cNvSpPr>
            <a:spLocks noGrp="1"/>
          </p:cNvSpPr>
          <p:nvPr>
            <p:ph type="sldNum" sz="quarter" idx="4"/>
          </p:nvPr>
        </p:nvSpPr>
        <p:spPr/>
        <p:txBody>
          <a:bodyPr/>
          <a:lstStyle/>
          <a:p>
            <a:fld id="{42C32FFB-F9AE-46F0-A233-A2E628258990}" type="slidenum">
              <a:rPr lang="en-US" smtClean="0"/>
              <a:pPr/>
              <a:t>3</a:t>
            </a:fld>
            <a:endParaRPr lang="en-US"/>
          </a:p>
        </p:txBody>
      </p:sp>
      <p:sp>
        <p:nvSpPr>
          <p:cNvPr id="5" name="Footer Placeholder 4">
            <a:extLst>
              <a:ext uri="{FF2B5EF4-FFF2-40B4-BE49-F238E27FC236}">
                <a16:creationId xmlns:a16="http://schemas.microsoft.com/office/drawing/2014/main" id="{3DDE21D3-342C-46E7-81C2-45C6944D83E2}"/>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312715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p:txBody>
          <a:bodyPr/>
          <a:lstStyle/>
          <a:p>
            <a:r>
              <a:rPr lang="en-US"/>
              <a:t>[Your Presentation]</a:t>
            </a:r>
            <a:endParaRPr lang="en-US" dirty="0"/>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p:txBody>
          <a:bodyPr/>
          <a:lstStyle/>
          <a:p>
            <a:r>
              <a:rPr lang="en-US" dirty="0"/>
              <a:t>[Your presentation on this and next slides]</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4</a:t>
            </a:fld>
            <a:endParaRPr lang="en-US"/>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307479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a:p>
            <a:pPr lvl="1"/>
            <a:r>
              <a:rPr lang="en-US" dirty="0"/>
              <a:t>Email me at: [optional]</a:t>
            </a:r>
          </a:p>
        </p:txBody>
      </p:sp>
    </p:spTree>
    <p:extLst>
      <p:ext uri="{BB962C8B-B14F-4D97-AF65-F5344CB8AC3E}">
        <p14:creationId xmlns:p14="http://schemas.microsoft.com/office/powerpoint/2010/main" val="1271243634"/>
      </p:ext>
    </p:extLst>
  </p:cSld>
  <p:clrMapOvr>
    <a:masterClrMapping/>
  </p:clrMapOvr>
</p:sld>
</file>

<file path=ppt/theme/theme1.xml><?xml version="1.0" encoding="utf-8"?>
<a:theme xmlns:a="http://schemas.openxmlformats.org/drawingml/2006/main" name="JPA Master PowerPoint">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JPA Master PowerPoint">
  <a:themeElements>
    <a:clrScheme name="Custom 24">
      <a:dk1>
        <a:sysClr val="windowText" lastClr="000000"/>
      </a:dk1>
      <a:lt1>
        <a:sysClr val="window" lastClr="FFFFFF"/>
      </a:lt1>
      <a:dk2>
        <a:srgbClr val="404040"/>
      </a:dk2>
      <a:lt2>
        <a:srgbClr val="E1E1E1"/>
      </a:lt2>
      <a:accent1>
        <a:srgbClr val="CB333B"/>
      </a:accent1>
      <a:accent2>
        <a:srgbClr val="A2AAAD"/>
      </a:accent2>
      <a:accent3>
        <a:srgbClr val="F2A900"/>
      </a:accent3>
      <a:accent4>
        <a:srgbClr val="872651"/>
      </a:accent4>
      <a:accent5>
        <a:srgbClr val="440099"/>
      </a:accent5>
      <a:accent6>
        <a:srgbClr val="0000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69C198E5EA0446B48A258369EB929D" ma:contentTypeVersion="8" ma:contentTypeDescription="Create a new document." ma:contentTypeScope="" ma:versionID="d872bdd14c10ad67b43240066461caaa">
  <xsd:schema xmlns:xsd="http://www.w3.org/2001/XMLSchema" xmlns:xs="http://www.w3.org/2001/XMLSchema" xmlns:p="http://schemas.microsoft.com/office/2006/metadata/properties" xmlns:ns2="a9883a9a-8dc4-4a0a-a402-25be3a23f551" xmlns:ns3="eede3e04-ef7f-43f3-975e-805c0c5f1e83" targetNamespace="http://schemas.microsoft.com/office/2006/metadata/properties" ma:root="true" ma:fieldsID="f389de775f37ae22da9ad2814c85c47e" ns2:_="" ns3:_="">
    <xsd:import namespace="a9883a9a-8dc4-4a0a-a402-25be3a23f551"/>
    <xsd:import namespace="eede3e04-ef7f-43f3-975e-805c0c5f1e83"/>
    <xsd:element name="properties">
      <xsd:complexType>
        <xsd:sequence>
          <xsd:element name="documentManagement">
            <xsd:complexType>
              <xsd:all>
                <xsd:element ref="ns2:SharedWithUsers" minOccurs="0"/>
                <xsd:element ref="ns2:SharingHintHash" minOccurs="0"/>
                <xsd:element ref="ns3:Category"/>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83a9a-8dc4-4a0a-a402-25be3a23f5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de3e04-ef7f-43f3-975e-805c0c5f1e83" elementFormDefault="qualified">
    <xsd:import namespace="http://schemas.microsoft.com/office/2006/documentManagement/types"/>
    <xsd:import namespace="http://schemas.microsoft.com/office/infopath/2007/PartnerControls"/>
    <xsd:element name="Category" ma:index="10" ma:displayName="Category" ma:format="Dropdown" ma:internalName="Category">
      <xsd:simpleType>
        <xsd:restriction base="dms:Choice">
          <xsd:enumeration value="Analytics Tools"/>
          <xsd:enumeration value="Digital Projects"/>
          <xsd:enumeration value="Fun Committee"/>
          <xsd:enumeration value="General Resources"/>
          <xsd:enumeration value="Media Monitoring"/>
          <xsd:enumeration value="Video Resources"/>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eede3e04-ef7f-43f3-975e-805c0c5f1e83">General Resources</Category>
    <SharedWithUsers xmlns="a9883a9a-8dc4-4a0a-a402-25be3a23f551">
      <UserInfo>
        <DisplayName>Ben Green</DisplayName>
        <AccountId>1449</AccountId>
        <AccountType/>
      </UserInfo>
      <UserInfo>
        <DisplayName>Kathleen Elliott</DisplayName>
        <AccountId>26</AccountId>
        <AccountType/>
      </UserInfo>
      <UserInfo>
        <DisplayName>Berna Diehl</DisplayName>
        <AccountId>36</AccountId>
        <AccountType/>
      </UserInfo>
      <UserInfo>
        <DisplayName>Patrick Brady</DisplayName>
        <AccountId>462</AccountId>
        <AccountType/>
      </UserInfo>
      <UserInfo>
        <DisplayName>Adam Pawluk</DisplayName>
        <AccountId>3416</AccountId>
        <AccountType/>
      </UserInfo>
      <UserInfo>
        <DisplayName>Michael O'Brien</DisplayName>
        <AccountId>862</AccountId>
        <AccountType/>
      </UserInfo>
      <UserInfo>
        <DisplayName>David Connolly</DisplayName>
        <AccountId>1232</AccountId>
        <AccountType/>
      </UserInfo>
    </SharedWithUsers>
  </documentManagement>
</p:properties>
</file>

<file path=customXml/itemProps1.xml><?xml version="1.0" encoding="utf-8"?>
<ds:datastoreItem xmlns:ds="http://schemas.openxmlformats.org/officeDocument/2006/customXml" ds:itemID="{D26B4617-3B28-4E2E-AF19-216BC1A84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83a9a-8dc4-4a0a-a402-25be3a23f551"/>
    <ds:schemaRef ds:uri="eede3e04-ef7f-43f3-975e-805c0c5f1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FBA306-A956-431E-A2FB-DCA1445F3768}">
  <ds:schemaRefs>
    <ds:schemaRef ds:uri="http://schemas.microsoft.com/sharepoint/v3/contenttype/forms"/>
  </ds:schemaRefs>
</ds:datastoreItem>
</file>

<file path=customXml/itemProps3.xml><?xml version="1.0" encoding="utf-8"?>
<ds:datastoreItem xmlns:ds="http://schemas.openxmlformats.org/officeDocument/2006/customXml" ds:itemID="{B6292BCB-21BD-4E6D-8B29-5908CEB9F9EE}">
  <ds:schemaRefs>
    <ds:schemaRef ds:uri="http://schemas.microsoft.com/office/2006/metadata/properties"/>
    <ds:schemaRef ds:uri="a9883a9a-8dc4-4a0a-a402-25be3a23f551"/>
    <ds:schemaRef ds:uri="eede3e04-ef7f-43f3-975e-805c0c5f1e8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1046</TotalTime>
  <Words>155</Words>
  <Application>Microsoft Office PowerPoint</Application>
  <PresentationFormat>On-screen Show (16:9)</PresentationFormat>
  <Paragraphs>27</Paragraphs>
  <Slides>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Century Gothic</vt:lpstr>
      <vt:lpstr>Roboto Light</vt:lpstr>
      <vt:lpstr>Roboto Regular</vt:lpstr>
      <vt:lpstr>JPA Master PowerPoint</vt:lpstr>
      <vt:lpstr>1_JPA Master PowerPoint</vt:lpstr>
      <vt:lpstr>PowerPoint Presentation</vt:lpstr>
      <vt:lpstr>Disclosure</vt:lpstr>
      <vt:lpstr>Learning Objectives</vt:lpstr>
      <vt:lpstr>[Your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 Guest</dc:creator>
  <cp:lastModifiedBy>Jordan Wait</cp:lastModifiedBy>
  <cp:revision>108</cp:revision>
  <dcterms:modified xsi:type="dcterms:W3CDTF">2023-08-07T20:29:33Z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0x0101003369C198E5EA0446B48A258369EB929D</vt:lpwstr>
  </property>
</Properties>
</file>