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7" r:id="rId8"/>
    <p:sldId id="262" r:id="rId9"/>
    <p:sldId id="270" r:id="rId10"/>
    <p:sldId id="259" r:id="rId11"/>
    <p:sldId id="269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BD383C-910D-4703-999F-023A8225E1CC}" v="5" dt="2026-07-13T17:53:46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Wahl" userId="63f39470-0cbf-4182-bc41-56146d677701" providerId="ADAL" clId="{B7B9DE8C-8A7F-4E0D-8DB0-65913CFBE6AF}"/>
    <pc:docChg chg="custSel addSld modSld sldOrd">
      <pc:chgData name="Jennifer Wahl" userId="63f39470-0cbf-4182-bc41-56146d677701" providerId="ADAL" clId="{B7B9DE8C-8A7F-4E0D-8DB0-65913CFBE6AF}" dt="2026-07-13T17:53:46.659" v="9" actId="27636"/>
      <pc:docMkLst>
        <pc:docMk/>
      </pc:docMkLst>
      <pc:sldChg chg="modSp mod ord">
        <pc:chgData name="Jennifer Wahl" userId="63f39470-0cbf-4182-bc41-56146d677701" providerId="ADAL" clId="{B7B9DE8C-8A7F-4E0D-8DB0-65913CFBE6AF}" dt="2026-07-13T17:53:10.495" v="5" actId="27636"/>
        <pc:sldMkLst>
          <pc:docMk/>
          <pc:sldMk cId="4077101853" sldId="262"/>
        </pc:sldMkLst>
        <pc:spChg chg="mod">
          <ac:chgData name="Jennifer Wahl" userId="63f39470-0cbf-4182-bc41-56146d677701" providerId="ADAL" clId="{B7B9DE8C-8A7F-4E0D-8DB0-65913CFBE6AF}" dt="2026-07-13T17:53:04.278" v="3"/>
          <ac:spMkLst>
            <pc:docMk/>
            <pc:sldMk cId="4077101853" sldId="262"/>
            <ac:spMk id="4" creationId="{0568BACD-F24F-B97B-059C-A604236C82FA}"/>
          </ac:spMkLst>
        </pc:spChg>
        <pc:spChg chg="mod">
          <ac:chgData name="Jennifer Wahl" userId="63f39470-0cbf-4182-bc41-56146d677701" providerId="ADAL" clId="{B7B9DE8C-8A7F-4E0D-8DB0-65913CFBE6AF}" dt="2026-07-13T17:53:10.495" v="5" actId="27636"/>
          <ac:spMkLst>
            <pc:docMk/>
            <pc:sldMk cId="4077101853" sldId="262"/>
            <ac:spMk id="7" creationId="{1719C692-AE74-FFC7-3657-53DCB0DF4787}"/>
          </ac:spMkLst>
        </pc:spChg>
      </pc:sldChg>
      <pc:sldChg chg="modSp add mod">
        <pc:chgData name="Jennifer Wahl" userId="63f39470-0cbf-4182-bc41-56146d677701" providerId="ADAL" clId="{B7B9DE8C-8A7F-4E0D-8DB0-65913CFBE6AF}" dt="2026-07-13T17:53:46.659" v="9" actId="27636"/>
        <pc:sldMkLst>
          <pc:docMk/>
          <pc:sldMk cId="1590860367" sldId="270"/>
        </pc:sldMkLst>
        <pc:spChg chg="mod">
          <ac:chgData name="Jennifer Wahl" userId="63f39470-0cbf-4182-bc41-56146d677701" providerId="ADAL" clId="{B7B9DE8C-8A7F-4E0D-8DB0-65913CFBE6AF}" dt="2026-07-13T17:53:33.598" v="7"/>
          <ac:spMkLst>
            <pc:docMk/>
            <pc:sldMk cId="1590860367" sldId="270"/>
            <ac:spMk id="4" creationId="{14D6EA1B-58CE-FBE7-837E-F158AE810125}"/>
          </ac:spMkLst>
        </pc:spChg>
        <pc:spChg chg="mod">
          <ac:chgData name="Jennifer Wahl" userId="63f39470-0cbf-4182-bc41-56146d677701" providerId="ADAL" clId="{B7B9DE8C-8A7F-4E0D-8DB0-65913CFBE6AF}" dt="2026-07-13T17:53:46.659" v="9" actId="27636"/>
          <ac:spMkLst>
            <pc:docMk/>
            <pc:sldMk cId="1590860367" sldId="270"/>
            <ac:spMk id="7" creationId="{9310268D-FB2A-6758-6E7C-AE1D0EB13DB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3324A10-FB4E-8CC1-59BF-93F7F946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45647B2-6A1F-488D-39DF-A5E5B2F366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47850"/>
            <a:ext cx="10515600" cy="400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89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053BB-5807-4902-70BC-89877590A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B2DF39-026B-6A63-1623-9C6D9EA57216}"/>
              </a:ext>
            </a:extLst>
          </p:cNvPr>
          <p:cNvSpPr txBox="1">
            <a:spLocks/>
          </p:cNvSpPr>
          <p:nvPr userDrawn="1"/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8D4E79-6AEE-D567-7E36-80CE765358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50848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7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49343-7618-C8C1-4754-C0039395D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011680"/>
            <a:ext cx="10515600" cy="35429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5BDB0-BCA2-B811-B1BF-FE3328605105}"/>
              </a:ext>
            </a:extLst>
          </p:cNvPr>
          <p:cNvSpPr txBox="1">
            <a:spLocks/>
          </p:cNvSpPr>
          <p:nvPr userDrawn="1"/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771419-B09A-1995-2204-21AC061A7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0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832FC-D415-5C15-C45F-5B3DFCF89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80D9A-A267-7C55-2ECA-69A33964E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F47539-1CBB-A72E-E307-A994E1C61435}"/>
              </a:ext>
            </a:extLst>
          </p:cNvPr>
          <p:cNvSpPr txBox="1">
            <a:spLocks/>
          </p:cNvSpPr>
          <p:nvPr userDrawn="1"/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E6DCD9-C02D-A87B-E8CC-383B49D8A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0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FDA1B-5663-275F-5D46-4666E71F1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DA61F54-2C13-3EB2-0193-14B5867F2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552E2-F058-C187-A77C-7365F76844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98029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2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BAAACB-4720-4264-D914-D62817102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078" y="362469"/>
            <a:ext cx="9144000" cy="10252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CA28FEB-1436-20F4-AD09-DD85E9A1B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1078" y="2070138"/>
            <a:ext cx="9144000" cy="3104535"/>
          </a:xfrm>
        </p:spPr>
        <p:txBody>
          <a:bodyPr/>
          <a:lstStyle>
            <a:lvl1pPr>
              <a:defRPr b="0"/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91AE0-043A-246E-E44A-382C9B97C5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98029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5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20400-24E1-B6E3-793D-234BE46E1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880" y="1883410"/>
            <a:ext cx="5987732" cy="4184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DA35B-B8EF-B661-9BB3-41D065BDF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935480"/>
            <a:ext cx="3814715" cy="4192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712A726-7531-8DF7-8797-257F1A9FE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D97125-E40F-658F-4657-A22CA6052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98029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4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9B62B2-CA4A-2C37-121B-66568C54D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600" y="1837690"/>
            <a:ext cx="6172200" cy="43827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0AE00-89C1-1619-A87C-F22319C8F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859280"/>
            <a:ext cx="3932237" cy="43907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8EF6775-2151-5B49-20E0-94C549200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AC5A32-8A20-92E0-CE10-F39C328091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98029"/>
            <a:ext cx="11280671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4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0A6810-8D9F-01DC-EEA9-210C7485D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8C47D-CF7A-C391-2F58-331949033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478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06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9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hyperlink" Target="chrome-extension://efaidnbmnnnibpcajpcglclefindmkaj/https:/www.govst.edu/uploadedFiles/Academics/Services_and_Resources/Writing_Center/WC_Inside_Pages/Outcome%20Verbs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05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132BF1-7ED3-60C5-C328-06EC29CA6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4F8591-9991-D7AE-1CE4-927E548E2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D5304-8F1F-467D-1186-F9EE1C787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3F0E14F-3C2B-44B1-C43A-86DC1BBB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Click here to add title </a:t>
            </a:r>
          </a:p>
        </p:txBody>
      </p:sp>
    </p:spTree>
    <p:extLst>
      <p:ext uri="{BB962C8B-B14F-4D97-AF65-F5344CB8AC3E}">
        <p14:creationId xmlns:p14="http://schemas.microsoft.com/office/powerpoint/2010/main" val="1823427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D23DE3-1045-20E4-2EAC-234A039D6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718846-B565-F946-19A6-75DAA40B5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43A0A141-D61F-4257-22BA-00640E919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Click here to add title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0B9849-7814-B0C3-7487-37B6BEB87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444" y="1936341"/>
            <a:ext cx="6853085" cy="4007358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248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85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9C271E-6059-30EA-76C0-B5F5E1FF7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023202F6-A765-8401-0A94-7125B48BEFF5}"/>
              </a:ext>
            </a:extLst>
          </p:cNvPr>
          <p:cNvSpPr txBox="1">
            <a:spLocks/>
          </p:cNvSpPr>
          <p:nvPr/>
        </p:nvSpPr>
        <p:spPr>
          <a:xfrm>
            <a:off x="1219200" y="2133601"/>
            <a:ext cx="9144000" cy="3104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Speaker</a:t>
            </a:r>
          </a:p>
          <a:p>
            <a:pPr marL="0" indent="0">
              <a:buNone/>
            </a:pPr>
            <a:r>
              <a:rPr lang="en-US" dirty="0"/>
              <a:t>Institution</a:t>
            </a:r>
          </a:p>
          <a:p>
            <a:pPr marL="0" indent="0">
              <a:buNone/>
            </a:pPr>
            <a:r>
              <a:rPr lang="en-US" dirty="0"/>
              <a:t>Connect with me @XXXX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50C1E317-8BAE-5BB6-6ACA-524039A5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>
            <a:noAutofit/>
          </a:bodyPr>
          <a:lstStyle/>
          <a:p>
            <a:r>
              <a:rPr lang="en-US" sz="2800" dirty="0"/>
              <a:t>Presentation Title</a:t>
            </a:r>
            <a:br>
              <a:rPr lang="en-US" sz="2800" dirty="0"/>
            </a:br>
            <a:r>
              <a:rPr lang="en-US" sz="2800" dirty="0"/>
              <a:t>Session Title: (for oral presentations and System Demos)</a:t>
            </a:r>
            <a:br>
              <a:rPr lang="en-US" sz="2800" dirty="0"/>
            </a:br>
            <a:r>
              <a:rPr lang="en-US" sz="2800" dirty="0"/>
              <a:t>Session Code:</a:t>
            </a:r>
          </a:p>
        </p:txBody>
      </p:sp>
    </p:spTree>
    <p:extLst>
      <p:ext uri="{BB962C8B-B14F-4D97-AF65-F5344CB8AC3E}">
        <p14:creationId xmlns:p14="http://schemas.microsoft.com/office/powerpoint/2010/main" val="85452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4992A16-B2A7-F382-A782-720A5BC7C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0568BACD-F24F-B97B-059C-A604236C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/>
          <a:p>
            <a:r>
              <a:rPr lang="en-US" b="1" dirty="0"/>
              <a:t>Disclosure of Relevant Financial Relationships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19C692-AE74-FFC7-3657-53DCB0DF4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FF0000"/>
                </a:solidFill>
              </a:rPr>
              <a:t>Please provide your disclosure information using one of the statements below (and delete the statement that is not applicable). Delete any instructional text in RED. 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dirty="0"/>
              <a:t>The following presenter(s) </a:t>
            </a:r>
            <a:r>
              <a:rPr lang="en-US" sz="1900" b="1" u="sng" dirty="0"/>
              <a:t>have no </a:t>
            </a:r>
            <a:r>
              <a:rPr lang="en-US" sz="1900" dirty="0"/>
              <a:t>relevant financial relationship(s) with ineligible companies to disclose.</a:t>
            </a:r>
          </a:p>
          <a:p>
            <a:pPr lvl="1"/>
            <a:r>
              <a:rPr lang="en-US" sz="1900" dirty="0">
                <a:solidFill>
                  <a:srgbClr val="FF0000"/>
                </a:solidFill>
              </a:rPr>
              <a:t>Example: Terry Smith, MD</a:t>
            </a:r>
          </a:p>
          <a:p>
            <a:pPr lvl="1"/>
            <a:r>
              <a:rPr lang="en-US" sz="1900" dirty="0"/>
              <a:t>First Name Last Name, Designation 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dirty="0"/>
              <a:t>The following presenter(s) </a:t>
            </a:r>
            <a:r>
              <a:rPr lang="en-US" sz="1900" b="1" u="sng" dirty="0"/>
              <a:t>have </a:t>
            </a:r>
            <a:r>
              <a:rPr lang="en-US" sz="1900" dirty="0"/>
              <a:t>relevant financial relationship(s) with ineligible companies to disclose.</a:t>
            </a:r>
          </a:p>
          <a:p>
            <a:pPr lvl="1"/>
            <a:r>
              <a:rPr lang="en-US" sz="1900" dirty="0">
                <a:solidFill>
                  <a:srgbClr val="FF0000"/>
                </a:solidFill>
              </a:rPr>
              <a:t>Example: Terry Smith, MD – Abbott, Consultant; Google, LLC, Stocks</a:t>
            </a:r>
          </a:p>
          <a:p>
            <a:pPr lvl="1"/>
            <a:r>
              <a:rPr lang="en-US" sz="1900" dirty="0"/>
              <a:t>First Name Last Name, Designation – Company Name, Nature of Relationship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dirty="0"/>
              <a:t>*All of the relevant financial relationships listed for these individuals have been mitigated</a:t>
            </a:r>
            <a:r>
              <a:rPr lang="en-US" sz="1900" dirty="0">
                <a:solidFill>
                  <a:srgbClr val="FF0000"/>
                </a:solidFill>
              </a:rPr>
              <a:t>. – this line must stay at the bottom of your disclosure slide.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01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2B4FDC-7F71-E7ED-BEA2-E742844DE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F917C37-4FE7-EC45-C15D-8A49ADDCF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14D6EA1B-58CE-FBE7-837E-F158AE81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/>
          <a:p>
            <a:r>
              <a:rPr lang="en-US" b="1" dirty="0"/>
              <a:t>Learning Objectives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10268D-FB2A-6758-6E7C-AE1D0EB13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Please provide 1-3 learning objectives that complete the sentence: “After this presentation the attendee will be able to: XXX.” Do </a:t>
            </a:r>
            <a:r>
              <a:rPr lang="en-US" sz="1800" b="1" dirty="0">
                <a:solidFill>
                  <a:srgbClr val="FF0000"/>
                </a:solidFill>
              </a:rPr>
              <a:t>NOT </a:t>
            </a:r>
            <a:r>
              <a:rPr lang="en-US" sz="1800" dirty="0">
                <a:solidFill>
                  <a:srgbClr val="FF0000"/>
                </a:solidFill>
              </a:rPr>
              <a:t>use the words “understand” “learn”, etc. Please use </a:t>
            </a:r>
            <a:r>
              <a:rPr lang="en-US" sz="1800" dirty="0">
                <a:solidFill>
                  <a:srgbClr val="FF0000"/>
                </a:solidFill>
                <a:hlinkClick r:id="rId4"/>
              </a:rPr>
              <a:t>action verbs</a:t>
            </a:r>
            <a:r>
              <a:rPr lang="en-US" sz="1800" dirty="0">
                <a:solidFill>
                  <a:srgbClr val="FF0000"/>
                </a:solidFill>
              </a:rPr>
              <a:t>. Delete any instructional text in RED.</a:t>
            </a:r>
          </a:p>
          <a:p>
            <a:pPr marL="0" indent="0">
              <a:buNone/>
            </a:pPr>
            <a:r>
              <a:rPr lang="en-US" b="1" dirty="0"/>
              <a:t>At the conclusion of this presentation the learner will be able to: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Learning objective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Learning objective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Learning objective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860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F1648BA-654E-8C8C-D6B7-4005E1894A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49615" y="2123153"/>
            <a:ext cx="10515600" cy="400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F0487-71CD-09E6-AC2F-C800E67AB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44" y="1513106"/>
            <a:ext cx="11280671" cy="1493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8C050E3-C6CA-A6AA-664F-77E1E3FC3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here to add title </a:t>
            </a:r>
          </a:p>
        </p:txBody>
      </p:sp>
    </p:spTree>
    <p:extLst>
      <p:ext uri="{BB962C8B-B14F-4D97-AF65-F5344CB8AC3E}">
        <p14:creationId xmlns:p14="http://schemas.microsoft.com/office/powerpoint/2010/main" val="261537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B3A091-52F7-A739-3A3C-CFB5DC260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2133601"/>
            <a:ext cx="9144000" cy="3104535"/>
          </a:xfrm>
        </p:spPr>
        <p:txBody>
          <a:bodyPr/>
          <a:lstStyle/>
          <a:p>
            <a:r>
              <a:rPr lang="en-US" b="0" dirty="0"/>
              <a:t>Click here to add 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7FE215-7A2B-6BD3-A294-4A9660C9B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463F40A-F1BC-30D9-0255-8E969C479FDB}"/>
              </a:ext>
            </a:extLst>
          </p:cNvPr>
          <p:cNvSpPr txBox="1">
            <a:spLocks/>
          </p:cNvSpPr>
          <p:nvPr/>
        </p:nvSpPr>
        <p:spPr>
          <a:xfrm>
            <a:off x="838200" y="2094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here to add title </a:t>
            </a:r>
          </a:p>
        </p:txBody>
      </p:sp>
    </p:spTree>
    <p:extLst>
      <p:ext uri="{BB962C8B-B14F-4D97-AF65-F5344CB8AC3E}">
        <p14:creationId xmlns:p14="http://schemas.microsoft.com/office/powerpoint/2010/main" val="28842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C75C59-0256-764C-E345-BED0CB5EA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1476539"/>
            <a:ext cx="11280671" cy="14935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C06A9BB-3DC7-9198-C279-519A62E448B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20735" y="2083823"/>
            <a:ext cx="10515600" cy="400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>
                <a:solidFill>
                  <a:schemeClr val="bg1"/>
                </a:solidFill>
              </a:rPr>
              <a:t>Click to edit Master text styles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Second level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Third level</a:t>
            </a:r>
          </a:p>
          <a:p>
            <a:pPr lvl="3"/>
            <a:r>
              <a:rPr lang="en-US" dirty="0">
                <a:solidFill>
                  <a:schemeClr val="bg1"/>
                </a:solidFill>
              </a:rPr>
              <a:t>Fourth level</a:t>
            </a:r>
          </a:p>
          <a:p>
            <a:pPr lvl="4"/>
            <a:r>
              <a:rPr lang="en-US" dirty="0">
                <a:solidFill>
                  <a:schemeClr val="bg1"/>
                </a:solidFill>
              </a:rPr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4DD5B20-0FA8-50EB-5340-7F280892B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1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Click here to add title </a:t>
            </a:r>
          </a:p>
        </p:txBody>
      </p:sp>
    </p:spTree>
    <p:extLst>
      <p:ext uri="{BB962C8B-B14F-4D97-AF65-F5344CB8AC3E}">
        <p14:creationId xmlns:p14="http://schemas.microsoft.com/office/powerpoint/2010/main" val="13407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4C1A25DBFCFF4890FAF80F71B9F429" ma:contentTypeVersion="20" ma:contentTypeDescription="Create a new document." ma:contentTypeScope="" ma:versionID="e482908858c4083a093e330f35c26398">
  <xsd:schema xmlns:xsd="http://www.w3.org/2001/XMLSchema" xmlns:xs="http://www.w3.org/2001/XMLSchema" xmlns:p="http://schemas.microsoft.com/office/2006/metadata/properties" xmlns:ns2="06c4e527-e20f-4eb6-9293-c112466b1ff5" xmlns:ns3="8a08c37b-5be2-41b9-904e-068da45e80bc" targetNamespace="http://schemas.microsoft.com/office/2006/metadata/properties" ma:root="true" ma:fieldsID="7b12259b6f424351d89d377b99d71672" ns2:_="" ns3:_="">
    <xsd:import namespace="06c4e527-e20f-4eb6-9293-c112466b1ff5"/>
    <xsd:import namespace="8a08c37b-5be2-41b9-904e-068da45e80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Target_x0020_Audiences" minOccurs="0"/>
                <xsd:element ref="ns2:_ModernAudienceTargetUserField" minOccurs="0"/>
                <xsd:element ref="ns2:_ModernAudienceAadObjectI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Hyper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c4e527-e20f-4eb6-9293-c112466b1f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f104f86-140b-4475-901d-814406a83e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Target_x0020_Audiences" ma:index="20" nillable="true" ma:displayName="Target Audiences" ma:internalName="Target_x0020_Audiences">
      <xsd:simpleType>
        <xsd:restriction base="dms:Unknown"/>
      </xsd:simpleType>
    </xsd:element>
    <xsd:element name="_ModernAudienceTargetUserField" ma:index="21" nillable="true" ma:displayName="Audience" ma:list="UserInfo" ma:SharePointGroup="0" ma:internalName="_ModernAudienceTargetUserField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22" nillable="true" ma:displayName="AudienceIds" ma:list="{7487877f-f1ee-43b2-9d06-1a2eb6ab933b}" ma:internalName="_ModernAudienceAadObjectIds" ma:readOnly="true" ma:showField="_AadObjectIdForUser" ma:web="8a08c37b-5be2-41b9-904e-068da45e80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yperlink" ma:index="26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08c37b-5be2-41b9-904e-068da45e80b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4a23be4-6a7b-4db8-9f98-c4b597adda52}" ma:internalName="TaxCatchAll" ma:showField="CatchAllData" ma:web="8a08c37b-5be2-41b9-904e-068da45e80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rget_x0020_Audiences xmlns="06c4e527-e20f-4eb6-9293-c112466b1ff5" xsi:nil="true"/>
    <TaxCatchAll xmlns="8a08c37b-5be2-41b9-904e-068da45e80bc" xsi:nil="true"/>
    <lcf76f155ced4ddcb4097134ff3c332f xmlns="06c4e527-e20f-4eb6-9293-c112466b1ff5">
      <Terms xmlns="http://schemas.microsoft.com/office/infopath/2007/PartnerControls"/>
    </lcf76f155ced4ddcb4097134ff3c332f>
    <Hyperlink xmlns="06c4e527-e20f-4eb6-9293-c112466b1ff5">
      <Url xsi:nil="true"/>
      <Description xsi:nil="true"/>
    </Hyperlink>
    <_ModernAudienceTargetUserField xmlns="06c4e527-e20f-4eb6-9293-c112466b1ff5">
      <UserInfo>
        <DisplayName/>
        <AccountId xsi:nil="true"/>
        <AccountType/>
      </UserInfo>
    </_ModernAudienceTargetUserFiel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D138E4-D5CB-4819-937A-3C0FD59EC6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c4e527-e20f-4eb6-9293-c112466b1ff5"/>
    <ds:schemaRef ds:uri="8a08c37b-5be2-41b9-904e-068da45e80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D190F7-E8C8-42BB-89FB-F42A4389C096}">
  <ds:schemaRefs>
    <ds:schemaRef ds:uri="http://schemas.microsoft.com/office/2006/metadata/properties"/>
    <ds:schemaRef ds:uri="http://schemas.microsoft.com/office/infopath/2007/PartnerControls"/>
    <ds:schemaRef ds:uri="06c4e527-e20f-4eb6-9293-c112466b1ff5"/>
    <ds:schemaRef ds:uri="8a08c37b-5be2-41b9-904e-068da45e80bc"/>
  </ds:schemaRefs>
</ds:datastoreItem>
</file>

<file path=customXml/itemProps3.xml><?xml version="1.0" encoding="utf-8"?>
<ds:datastoreItem xmlns:ds="http://schemas.openxmlformats.org/officeDocument/2006/customXml" ds:itemID="{9864F66F-4CE6-442E-980F-2E61415025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293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Presentation Title Session Title: (for oral presentations and System Demos) Session Code:</vt:lpstr>
      <vt:lpstr>Disclosure of Relevant Financial Relationships</vt:lpstr>
      <vt:lpstr>Learning Objectives</vt:lpstr>
      <vt:lpstr>Click here to add title </vt:lpstr>
      <vt:lpstr>PowerPoint Presentation</vt:lpstr>
      <vt:lpstr>Click here to add title </vt:lpstr>
      <vt:lpstr>Click here to add title </vt:lpstr>
      <vt:lpstr>Click here to add title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Jasen Zubcevik</dc:creator>
  <cp:lastModifiedBy>Nikki Unmack</cp:lastModifiedBy>
  <cp:revision>7</cp:revision>
  <dcterms:created xsi:type="dcterms:W3CDTF">2026-05-28T13:49:40Z</dcterms:created>
  <dcterms:modified xsi:type="dcterms:W3CDTF">2026-07-13T19:51:26Z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0x0101004F4C1A25DBFCFF4890FAF80F71B9F429</vt:lpwstr>
  </property>
  <property fmtid="{D5CDD505-2E9C-101B-9397-08002B2CF9AE}" pid="3" name="MediaServiceImageTags">
    <vt:lpwstr/>
  </property>
</Properties>
</file>